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257" r:id="rId2"/>
    <p:sldId id="258" r:id="rId3"/>
    <p:sldId id="262" r:id="rId4"/>
    <p:sldId id="263" r:id="rId5"/>
    <p:sldId id="261" r:id="rId6"/>
    <p:sldId id="264" r:id="rId7"/>
    <p:sldId id="265" r:id="rId8"/>
    <p:sldId id="266" r:id="rId9"/>
    <p:sldId id="267" r:id="rId10"/>
    <p:sldId id="269" r:id="rId11"/>
  </p:sldIdLst>
  <p:sldSz cx="12192000" cy="6858000"/>
  <p:notesSz cx="6858000" cy="9144000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C89EF96-8CEA-46FF-86C4-4CE0E7609802}"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706" autoAdjust="0"/>
  </p:normalViewPr>
  <p:slideViewPr>
    <p:cSldViewPr snapToGrid="0" showGuides="1">
      <p:cViewPr varScale="1">
        <p:scale>
          <a:sx n="116" d="100"/>
          <a:sy n="116" d="100"/>
        </p:scale>
        <p:origin x="39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9" d="100"/>
          <a:sy n="89" d="100"/>
        </p:scale>
        <p:origin x="375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442EA2-39BA-4C9A-AD59-755D4917D532}" type="doc">
      <dgm:prSet loTypeId="urn:microsoft.com/office/officeart/2008/layout/VerticalCurvedList" loCatId="list" qsTypeId="urn:microsoft.com/office/officeart/2005/8/quickstyle/simple2" qsCatId="simple" csTypeId="urn:microsoft.com/office/officeart/2005/8/colors/accent1_1" csCatId="accent1" phldr="1"/>
      <dgm:spPr/>
      <dgm:t>
        <a:bodyPr rtlCol="0"/>
        <a:lstStyle/>
        <a:p>
          <a:pPr rtl="0"/>
          <a:endParaRPr lang="en-US"/>
        </a:p>
      </dgm:t>
    </dgm:pt>
    <dgm:pt modelId="{4DF9FE7B-F642-4898-A360-D4E3814E1A3D}">
      <dgm:prSet phldrT="[Text]"/>
      <dgm:spPr/>
      <dgm:t>
        <a:bodyPr rtlCol="0"/>
        <a:lstStyle/>
        <a:p>
          <a:pPr rtl="0"/>
          <a:r>
            <a:rPr lang="pl-PL" noProof="0" dirty="0"/>
            <a:t>Tyfus</a:t>
          </a:r>
          <a:r>
            <a:rPr lang="pl-PL" baseline="0" noProof="0" dirty="0"/>
            <a:t> plamisty</a:t>
          </a:r>
          <a:endParaRPr lang="pl-PL" noProof="0" dirty="0"/>
        </a:p>
      </dgm:t>
      <dgm:extLst>
        <a:ext uri="{E40237B7-FDA0-4F09-8148-C483321AD2D9}">
          <dgm14:cNvPr xmlns:dgm14="http://schemas.microsoft.com/office/drawing/2010/diagram" id="0" name="" title="Group A and its tasks"/>
        </a:ext>
      </dgm:extLst>
    </dgm:pt>
    <dgm:pt modelId="{1C10F06D-860A-4604-A7AD-02E614FE3976}" type="parTrans" cxnId="{EBD8BE8D-6018-43E2-B081-034BB5656EB6}">
      <dgm:prSet/>
      <dgm:spPr/>
      <dgm:t>
        <a:bodyPr rtlCol="0"/>
        <a:lstStyle/>
        <a:p>
          <a:pPr rtl="0"/>
          <a:endParaRPr lang="pl-PL" noProof="0" dirty="0"/>
        </a:p>
      </dgm:t>
    </dgm:pt>
    <dgm:pt modelId="{43C18EFF-81FC-4D70-8C6B-E95FF3730413}" type="sibTrans" cxnId="{EBD8BE8D-6018-43E2-B081-034BB5656EB6}">
      <dgm:prSet/>
      <dgm:spPr/>
      <dgm:t>
        <a:bodyPr rtlCol="0"/>
        <a:lstStyle/>
        <a:p>
          <a:pPr rtl="0"/>
          <a:endParaRPr lang="pl-PL" noProof="0" dirty="0"/>
        </a:p>
      </dgm:t>
    </dgm:pt>
    <dgm:pt modelId="{EFF2750D-B4B3-474C-8B62-8B638DC31F7E}">
      <dgm:prSet phldrT="[Text]"/>
      <dgm:spPr/>
      <dgm:t>
        <a:bodyPr rtlCol="0"/>
        <a:lstStyle/>
        <a:p>
          <a:pPr rtl="0"/>
          <a:r>
            <a:rPr lang="pl-PL" noProof="0" dirty="0"/>
            <a:t>odzwierzęca choroba zakaźna</a:t>
          </a:r>
        </a:p>
      </dgm:t>
    </dgm:pt>
    <dgm:pt modelId="{AEBC78E6-CDDC-4C8F-A157-3C51E907FACD}" type="parTrans" cxnId="{A058DDA2-48CA-4E5B-B389-F71A59C262B0}">
      <dgm:prSet/>
      <dgm:spPr/>
      <dgm:t>
        <a:bodyPr rtlCol="0"/>
        <a:lstStyle/>
        <a:p>
          <a:pPr rtl="0"/>
          <a:endParaRPr lang="pl-PL" noProof="0" dirty="0"/>
        </a:p>
      </dgm:t>
    </dgm:pt>
    <dgm:pt modelId="{75C067D7-FCD2-4969-8F27-4BBDA88E75ED}" type="sibTrans" cxnId="{A058DDA2-48CA-4E5B-B389-F71A59C262B0}">
      <dgm:prSet/>
      <dgm:spPr/>
      <dgm:t>
        <a:bodyPr rtlCol="0"/>
        <a:lstStyle/>
        <a:p>
          <a:pPr rtl="0"/>
          <a:endParaRPr lang="pl-PL" noProof="0" dirty="0"/>
        </a:p>
      </dgm:t>
      <dgm:extLst>
        <a:ext uri="{E40237B7-FDA0-4F09-8148-C483321AD2D9}">
          <dgm14:cNvPr xmlns:dgm14="http://schemas.microsoft.com/office/drawing/2010/diagram" id="0" name="" title="Curved line"/>
        </a:ext>
      </dgm:extLst>
    </dgm:pt>
    <dgm:pt modelId="{3929B1E1-4BC4-4C73-ABE8-27CEF96A3652}">
      <dgm:prSet phldrT="[Text]"/>
      <dgm:spPr/>
      <dgm:t>
        <a:bodyPr rtlCol="0"/>
        <a:lstStyle/>
        <a:p>
          <a:pPr rtl="0"/>
          <a:r>
            <a:rPr lang="pl-PL" noProof="0" dirty="0"/>
            <a:t>Rudolf</a:t>
          </a:r>
          <a:r>
            <a:rPr lang="pl-PL" baseline="0" noProof="0" dirty="0"/>
            <a:t> Weigl</a:t>
          </a:r>
        </a:p>
        <a:p>
          <a:pPr rtl="0"/>
          <a:endParaRPr lang="pl-PL" noProof="0" dirty="0"/>
        </a:p>
      </dgm:t>
      <dgm:extLst>
        <a:ext uri="{E40237B7-FDA0-4F09-8148-C483321AD2D9}">
          <dgm14:cNvPr xmlns:dgm14="http://schemas.microsoft.com/office/drawing/2010/diagram" id="0" name="" title="Group B and its tasks"/>
        </a:ext>
      </dgm:extLst>
    </dgm:pt>
    <dgm:pt modelId="{F356CC76-9117-4B79-A270-BBBAFD3E9C79}" type="parTrans" cxnId="{1339090C-9A95-4C05-841C-FA3AF987601B}">
      <dgm:prSet/>
      <dgm:spPr/>
      <dgm:t>
        <a:bodyPr rtlCol="0"/>
        <a:lstStyle/>
        <a:p>
          <a:pPr rtl="0"/>
          <a:endParaRPr lang="pl-PL" noProof="0" dirty="0"/>
        </a:p>
      </dgm:t>
    </dgm:pt>
    <dgm:pt modelId="{19BA0C22-38BB-4E9F-89D5-0FF5FF9F12CE}" type="sibTrans" cxnId="{1339090C-9A95-4C05-841C-FA3AF987601B}">
      <dgm:prSet/>
      <dgm:spPr/>
      <dgm:t>
        <a:bodyPr rtlCol="0"/>
        <a:lstStyle/>
        <a:p>
          <a:pPr rtl="0"/>
          <a:endParaRPr lang="pl-PL" noProof="0" dirty="0"/>
        </a:p>
      </dgm:t>
    </dgm:pt>
    <dgm:pt modelId="{60CDF8D0-D4FC-4467-A51E-79C5A58B0B2C}">
      <dgm:prSet phldrT="[Text]"/>
      <dgm:spPr/>
      <dgm:t>
        <a:bodyPr rtlCol="0"/>
        <a:lstStyle/>
        <a:p>
          <a:pPr rtl="0"/>
          <a:r>
            <a:rPr lang="pl-PL" noProof="0" dirty="0"/>
            <a:t>Szkoły</a:t>
          </a:r>
        </a:p>
      </dgm:t>
      <dgm:extLst>
        <a:ext uri="{E40237B7-FDA0-4F09-8148-C483321AD2D9}">
          <dgm14:cNvPr xmlns:dgm14="http://schemas.microsoft.com/office/drawing/2010/diagram" id="0" name="" title="Group C and its tasks"/>
        </a:ext>
      </dgm:extLst>
    </dgm:pt>
    <dgm:pt modelId="{E12A269F-AB82-486A-9077-80F2BBBE48C2}" type="parTrans" cxnId="{2BA65DEC-E719-4ED3-8135-48349D42DD04}">
      <dgm:prSet/>
      <dgm:spPr/>
      <dgm:t>
        <a:bodyPr rtlCol="0"/>
        <a:lstStyle/>
        <a:p>
          <a:pPr rtl="0"/>
          <a:endParaRPr lang="pl-PL" noProof="0" dirty="0"/>
        </a:p>
      </dgm:t>
    </dgm:pt>
    <dgm:pt modelId="{3F7FD59D-A716-4310-A89A-AB6F740D9FFF}" type="sibTrans" cxnId="{2BA65DEC-E719-4ED3-8135-48349D42DD04}">
      <dgm:prSet/>
      <dgm:spPr/>
      <dgm:t>
        <a:bodyPr rtlCol="0"/>
        <a:lstStyle/>
        <a:p>
          <a:pPr rtl="0"/>
          <a:endParaRPr lang="pl-PL" noProof="0" dirty="0"/>
        </a:p>
      </dgm:t>
    </dgm:pt>
    <dgm:pt modelId="{50629C12-7464-4473-ADEF-1A284F8A9957}">
      <dgm:prSet phldrT="[Text]"/>
      <dgm:spPr/>
      <dgm:t>
        <a:bodyPr rtlCol="0"/>
        <a:lstStyle/>
        <a:p>
          <a:pPr rtl="0"/>
          <a:r>
            <a:rPr lang="pl-PL" noProof="0" dirty="0"/>
            <a:t>Uczęszczał do gimnazjum w Jaśle i Stryju, następnie podjął studia przyrodnicze na Uniwersytecie Lwowskim. Ukończył je w 1907.</a:t>
          </a:r>
        </a:p>
      </dgm:t>
    </dgm:pt>
    <dgm:pt modelId="{9D1CB46C-0CFA-4B27-9224-267431FBD094}" type="parTrans" cxnId="{1D32FCC9-657C-4348-9C0D-52115D559FEB}">
      <dgm:prSet/>
      <dgm:spPr/>
      <dgm:t>
        <a:bodyPr rtlCol="0"/>
        <a:lstStyle/>
        <a:p>
          <a:pPr rtl="0"/>
          <a:endParaRPr lang="pl-PL" noProof="0" dirty="0"/>
        </a:p>
      </dgm:t>
    </dgm:pt>
    <dgm:pt modelId="{4576BCC5-0598-4332-A2E7-87AC3ADD4EB8}" type="sibTrans" cxnId="{1D32FCC9-657C-4348-9C0D-52115D559FEB}">
      <dgm:prSet/>
      <dgm:spPr/>
      <dgm:t>
        <a:bodyPr rtlCol="0"/>
        <a:lstStyle/>
        <a:p>
          <a:pPr rtl="0"/>
          <a:endParaRPr lang="pl-PL" noProof="0" dirty="0"/>
        </a:p>
      </dgm:t>
    </dgm:pt>
    <dgm:pt modelId="{A385BABF-8DB7-43CB-8FB7-F72141DCB359}">
      <dgm:prSet phldrT="[Text]"/>
      <dgm:spPr/>
      <dgm:t>
        <a:bodyPr rtlCol="0"/>
        <a:lstStyle/>
        <a:p>
          <a:pPr rtl="0"/>
          <a:r>
            <a:rPr lang="pl-PL" noProof="0" dirty="0"/>
            <a:t>W czasie I wojny światowej pochłonęła 3 mln ludzi</a:t>
          </a:r>
        </a:p>
      </dgm:t>
    </dgm:pt>
    <dgm:pt modelId="{B9203649-D597-4181-A1F5-771449A891CD}" type="parTrans" cxnId="{0C3F171E-60C1-47EF-BF08-65058A6B5991}">
      <dgm:prSet/>
      <dgm:spPr/>
      <dgm:t>
        <a:bodyPr/>
        <a:lstStyle/>
        <a:p>
          <a:endParaRPr lang="pl-PL"/>
        </a:p>
      </dgm:t>
    </dgm:pt>
    <dgm:pt modelId="{08E5BBDB-5FDA-47D2-899F-4B6F7649B653}" type="sibTrans" cxnId="{0C3F171E-60C1-47EF-BF08-65058A6B5991}">
      <dgm:prSet/>
      <dgm:spPr/>
      <dgm:t>
        <a:bodyPr/>
        <a:lstStyle/>
        <a:p>
          <a:endParaRPr lang="pl-PL"/>
        </a:p>
      </dgm:t>
    </dgm:pt>
    <dgm:pt modelId="{E12D126D-5BC4-44FC-877D-0FC48C1B2D85}" type="pres">
      <dgm:prSet presAssocID="{3F442EA2-39BA-4C9A-AD59-755D4917D532}" presName="Name0" presStyleCnt="0">
        <dgm:presLayoutVars>
          <dgm:chMax val="7"/>
          <dgm:chPref val="7"/>
          <dgm:dir/>
        </dgm:presLayoutVars>
      </dgm:prSet>
      <dgm:spPr/>
    </dgm:pt>
    <dgm:pt modelId="{AC219FFF-DFA2-46FC-A936-FF262FD56C22}" type="pres">
      <dgm:prSet presAssocID="{3F442EA2-39BA-4C9A-AD59-755D4917D532}" presName="Name1" presStyleCnt="0"/>
      <dgm:spPr/>
    </dgm:pt>
    <dgm:pt modelId="{7D92B159-8F47-403B-8C17-9CEA3E09101B}" type="pres">
      <dgm:prSet presAssocID="{3F442EA2-39BA-4C9A-AD59-755D4917D532}" presName="cycle" presStyleCnt="0"/>
      <dgm:spPr/>
    </dgm:pt>
    <dgm:pt modelId="{994BF1C1-1927-403C-B9A3-39609775EC3D}" type="pres">
      <dgm:prSet presAssocID="{3F442EA2-39BA-4C9A-AD59-755D4917D532}" presName="srcNode" presStyleLbl="node1" presStyleIdx="0" presStyleCnt="3"/>
      <dgm:spPr/>
    </dgm:pt>
    <dgm:pt modelId="{54C353D6-4361-4EC4-AC8B-E57B1905014A}" type="pres">
      <dgm:prSet presAssocID="{3F442EA2-39BA-4C9A-AD59-755D4917D532}" presName="conn" presStyleLbl="parChTrans1D2" presStyleIdx="0" presStyleCnt="1"/>
      <dgm:spPr/>
    </dgm:pt>
    <dgm:pt modelId="{6047EC00-40F5-4FB6-A18A-FFA3750E31E8}" type="pres">
      <dgm:prSet presAssocID="{3F442EA2-39BA-4C9A-AD59-755D4917D532}" presName="extraNode" presStyleLbl="node1" presStyleIdx="0" presStyleCnt="3"/>
      <dgm:spPr/>
    </dgm:pt>
    <dgm:pt modelId="{EF2EA530-249E-4AFC-A161-499C2FC26FE6}" type="pres">
      <dgm:prSet presAssocID="{3F442EA2-39BA-4C9A-AD59-755D4917D532}" presName="dstNode" presStyleLbl="node1" presStyleIdx="0" presStyleCnt="3"/>
      <dgm:spPr/>
    </dgm:pt>
    <dgm:pt modelId="{948352C4-85D2-4D34-B725-6779481395A0}" type="pres">
      <dgm:prSet presAssocID="{4DF9FE7B-F642-4898-A360-D4E3814E1A3D}" presName="text_1" presStyleLbl="node1" presStyleIdx="0" presStyleCnt="3">
        <dgm:presLayoutVars>
          <dgm:bulletEnabled val="1"/>
        </dgm:presLayoutVars>
      </dgm:prSet>
      <dgm:spPr/>
    </dgm:pt>
    <dgm:pt modelId="{20212E9F-BE8F-472A-B4B8-410796D8AB91}" type="pres">
      <dgm:prSet presAssocID="{4DF9FE7B-F642-4898-A360-D4E3814E1A3D}" presName="accent_1" presStyleCnt="0"/>
      <dgm:spPr/>
    </dgm:pt>
    <dgm:pt modelId="{E2E0013A-128B-42BA-9880-74402006BA77}" type="pres">
      <dgm:prSet presAssocID="{4DF9FE7B-F642-4898-A360-D4E3814E1A3D}" presName="accentRepeatNode" presStyleLbl="solidFgAcc1" presStyleIdx="0" presStyleCnt="3"/>
      <dgm:spPr>
        <a:blipFill rotWithShape="0">
          <a:blip xmlns:r="http://schemas.openxmlformats.org/officeDocument/2006/relationships" r:embed="rId1"/>
          <a:srcRect/>
          <a:stretch>
            <a:fillRect t="-26000" b="-26000"/>
          </a:stretch>
        </a:blipFill>
      </dgm:spPr>
      <dgm:extLst>
        <a:ext uri="{E40237B7-FDA0-4F09-8148-C483321AD2D9}">
          <dgm14:cNvPr xmlns:dgm14="http://schemas.microsoft.com/office/drawing/2010/diagram" id="0" name="" title="Circle for Group A"/>
        </a:ext>
      </dgm:extLst>
    </dgm:pt>
    <dgm:pt modelId="{3372709C-A70C-4C01-B2A2-066754B1FEB1}" type="pres">
      <dgm:prSet presAssocID="{3929B1E1-4BC4-4C73-ABE8-27CEF96A3652}" presName="text_2" presStyleLbl="node1" presStyleIdx="1" presStyleCnt="3">
        <dgm:presLayoutVars>
          <dgm:bulletEnabled val="1"/>
        </dgm:presLayoutVars>
      </dgm:prSet>
      <dgm:spPr/>
    </dgm:pt>
    <dgm:pt modelId="{A04A9BCF-2F46-47DE-9128-1406A96A6CEE}" type="pres">
      <dgm:prSet presAssocID="{3929B1E1-4BC4-4C73-ABE8-27CEF96A3652}" presName="accent_2" presStyleCnt="0"/>
      <dgm:spPr/>
    </dgm:pt>
    <dgm:pt modelId="{2395B4C0-0968-46BC-9AFC-A3B801E5FB01}" type="pres">
      <dgm:prSet presAssocID="{3929B1E1-4BC4-4C73-ABE8-27CEF96A3652}" presName="accentRepeatNode" presStyleLbl="solidFgAcc1" presStyleIdx="1" presStyleCnt="3"/>
      <dgm:spPr>
        <a:blipFill rotWithShape="0">
          <a:blip xmlns:r="http://schemas.openxmlformats.org/officeDocument/2006/relationships" r:embed="rId2"/>
          <a:srcRect/>
          <a:stretch>
            <a:fillRect t="-18000" b="-18000"/>
          </a:stretch>
        </a:blipFill>
      </dgm:spPr>
      <dgm:extLst>
        <a:ext uri="{E40237B7-FDA0-4F09-8148-C483321AD2D9}">
          <dgm14:cNvPr xmlns:dgm14="http://schemas.microsoft.com/office/drawing/2010/diagram" id="0" name="" title="Circle for Group B"/>
        </a:ext>
      </dgm:extLst>
    </dgm:pt>
    <dgm:pt modelId="{83D99B1A-3C07-45F4-B738-69303B96AE06}" type="pres">
      <dgm:prSet presAssocID="{60CDF8D0-D4FC-4467-A51E-79C5A58B0B2C}" presName="text_3" presStyleLbl="node1" presStyleIdx="2" presStyleCnt="3">
        <dgm:presLayoutVars>
          <dgm:bulletEnabled val="1"/>
        </dgm:presLayoutVars>
      </dgm:prSet>
      <dgm:spPr/>
    </dgm:pt>
    <dgm:pt modelId="{B2FEF5B7-8459-4C5F-B251-7138F2854BC8}" type="pres">
      <dgm:prSet presAssocID="{60CDF8D0-D4FC-4467-A51E-79C5A58B0B2C}" presName="accent_3" presStyleCnt="0"/>
      <dgm:spPr/>
    </dgm:pt>
    <dgm:pt modelId="{304E63CD-82D9-48BE-AE4B-BA23F0BD1A32}" type="pres">
      <dgm:prSet presAssocID="{60CDF8D0-D4FC-4467-A51E-79C5A58B0B2C}" presName="accentRepeatNode" presStyleLbl="solidFgAcc1" presStyleIdx="2" presStyleCnt="3"/>
      <dgm:spPr>
        <a:blipFill rotWithShape="0">
          <a:blip xmlns:r="http://schemas.openxmlformats.org/officeDocument/2006/relationships" r:embed="rId3"/>
          <a:srcRect/>
          <a:stretch>
            <a:fillRect l="-17000" r="-17000"/>
          </a:stretch>
        </a:blipFill>
      </dgm:spPr>
      <dgm:extLst>
        <a:ext uri="{E40237B7-FDA0-4F09-8148-C483321AD2D9}">
          <dgm14:cNvPr xmlns:dgm14="http://schemas.microsoft.com/office/drawing/2010/diagram" id="0" name="" title="Circle for Group C"/>
        </a:ext>
      </dgm:extLst>
    </dgm:pt>
  </dgm:ptLst>
  <dgm:cxnLst>
    <dgm:cxn modelId="{1339090C-9A95-4C05-841C-FA3AF987601B}" srcId="{3F442EA2-39BA-4C9A-AD59-755D4917D532}" destId="{3929B1E1-4BC4-4C73-ABE8-27CEF96A3652}" srcOrd="1" destOrd="0" parTransId="{F356CC76-9117-4B79-A270-BBBAFD3E9C79}" sibTransId="{19BA0C22-38BB-4E9F-89D5-0FF5FF9F12CE}"/>
    <dgm:cxn modelId="{0C3F171E-60C1-47EF-BF08-65058A6B5991}" srcId="{4DF9FE7B-F642-4898-A360-D4E3814E1A3D}" destId="{A385BABF-8DB7-43CB-8FB7-F72141DCB359}" srcOrd="1" destOrd="0" parTransId="{B9203649-D597-4181-A1F5-771449A891CD}" sibTransId="{08E5BBDB-5FDA-47D2-899F-4B6F7649B653}"/>
    <dgm:cxn modelId="{678A5F6B-D072-41A7-97A6-8997DE05811C}" type="presOf" srcId="{3F442EA2-39BA-4C9A-AD59-755D4917D532}" destId="{E12D126D-5BC4-44FC-877D-0FC48C1B2D85}" srcOrd="0" destOrd="0" presId="urn:microsoft.com/office/officeart/2008/layout/VerticalCurvedList"/>
    <dgm:cxn modelId="{277F5E6E-EF03-49F5-B073-90ADEB158677}" type="presOf" srcId="{75C067D7-FCD2-4969-8F27-4BBDA88E75ED}" destId="{54C353D6-4361-4EC4-AC8B-E57B1905014A}" srcOrd="0" destOrd="0" presId="urn:microsoft.com/office/officeart/2008/layout/VerticalCurvedList"/>
    <dgm:cxn modelId="{E3074753-E666-4A3D-A102-BCA987DFB63F}" type="presOf" srcId="{EFF2750D-B4B3-474C-8B62-8B638DC31F7E}" destId="{948352C4-85D2-4D34-B725-6779481395A0}" srcOrd="0" destOrd="1" presId="urn:microsoft.com/office/officeart/2008/layout/VerticalCurvedList"/>
    <dgm:cxn modelId="{71EC6257-9E1F-4851-BA46-E0D4E99F042E}" type="presOf" srcId="{60CDF8D0-D4FC-4467-A51E-79C5A58B0B2C}" destId="{83D99B1A-3C07-45F4-B738-69303B96AE06}" srcOrd="0" destOrd="0" presId="urn:microsoft.com/office/officeart/2008/layout/VerticalCurvedList"/>
    <dgm:cxn modelId="{33737281-DE19-4BFA-83A2-3BC51822D5B5}" type="presOf" srcId="{A385BABF-8DB7-43CB-8FB7-F72141DCB359}" destId="{948352C4-85D2-4D34-B725-6779481395A0}" srcOrd="0" destOrd="2" presId="urn:microsoft.com/office/officeart/2008/layout/VerticalCurvedList"/>
    <dgm:cxn modelId="{EBD8BE8D-6018-43E2-B081-034BB5656EB6}" srcId="{3F442EA2-39BA-4C9A-AD59-755D4917D532}" destId="{4DF9FE7B-F642-4898-A360-D4E3814E1A3D}" srcOrd="0" destOrd="0" parTransId="{1C10F06D-860A-4604-A7AD-02E614FE3976}" sibTransId="{43C18EFF-81FC-4D70-8C6B-E95FF3730413}"/>
    <dgm:cxn modelId="{A058DDA2-48CA-4E5B-B389-F71A59C262B0}" srcId="{4DF9FE7B-F642-4898-A360-D4E3814E1A3D}" destId="{EFF2750D-B4B3-474C-8B62-8B638DC31F7E}" srcOrd="0" destOrd="0" parTransId="{AEBC78E6-CDDC-4C8F-A157-3C51E907FACD}" sibTransId="{75C067D7-FCD2-4969-8F27-4BBDA88E75ED}"/>
    <dgm:cxn modelId="{533252BA-6CD3-4CE6-8E37-B0DCDDEA2143}" type="presOf" srcId="{3929B1E1-4BC4-4C73-ABE8-27CEF96A3652}" destId="{3372709C-A70C-4C01-B2A2-066754B1FEB1}" srcOrd="0" destOrd="0" presId="urn:microsoft.com/office/officeart/2008/layout/VerticalCurvedList"/>
    <dgm:cxn modelId="{1D32FCC9-657C-4348-9C0D-52115D559FEB}" srcId="{60CDF8D0-D4FC-4467-A51E-79C5A58B0B2C}" destId="{50629C12-7464-4473-ADEF-1A284F8A9957}" srcOrd="0" destOrd="0" parTransId="{9D1CB46C-0CFA-4B27-9224-267431FBD094}" sibTransId="{4576BCC5-0598-4332-A2E7-87AC3ADD4EB8}"/>
    <dgm:cxn modelId="{6DCF31E1-2344-481F-89AF-3DF52964AE72}" type="presOf" srcId="{4DF9FE7B-F642-4898-A360-D4E3814E1A3D}" destId="{948352C4-85D2-4D34-B725-6779481395A0}" srcOrd="0" destOrd="0" presId="urn:microsoft.com/office/officeart/2008/layout/VerticalCurvedList"/>
    <dgm:cxn modelId="{2BA65DEC-E719-4ED3-8135-48349D42DD04}" srcId="{3F442EA2-39BA-4C9A-AD59-755D4917D532}" destId="{60CDF8D0-D4FC-4467-A51E-79C5A58B0B2C}" srcOrd="2" destOrd="0" parTransId="{E12A269F-AB82-486A-9077-80F2BBBE48C2}" sibTransId="{3F7FD59D-A716-4310-A89A-AB6F740D9FFF}"/>
    <dgm:cxn modelId="{16154CF4-96DA-4DE3-A618-2AF3401673AD}" type="presOf" srcId="{50629C12-7464-4473-ADEF-1A284F8A9957}" destId="{83D99B1A-3C07-45F4-B738-69303B96AE06}" srcOrd="0" destOrd="1" presId="urn:microsoft.com/office/officeart/2008/layout/VerticalCurvedList"/>
    <dgm:cxn modelId="{E167B67C-9AF1-4992-8808-0A0526D383DF}" type="presParOf" srcId="{E12D126D-5BC4-44FC-877D-0FC48C1B2D85}" destId="{AC219FFF-DFA2-46FC-A936-FF262FD56C22}" srcOrd="0" destOrd="0" presId="urn:microsoft.com/office/officeart/2008/layout/VerticalCurvedList"/>
    <dgm:cxn modelId="{C97EFAF6-FD5C-40B1-A185-58B5EC97191B}" type="presParOf" srcId="{AC219FFF-DFA2-46FC-A936-FF262FD56C22}" destId="{7D92B159-8F47-403B-8C17-9CEA3E09101B}" srcOrd="0" destOrd="0" presId="urn:microsoft.com/office/officeart/2008/layout/VerticalCurvedList"/>
    <dgm:cxn modelId="{E87E985C-E60A-470B-BEBB-D457465C0913}" type="presParOf" srcId="{7D92B159-8F47-403B-8C17-9CEA3E09101B}" destId="{994BF1C1-1927-403C-B9A3-39609775EC3D}" srcOrd="0" destOrd="0" presId="urn:microsoft.com/office/officeart/2008/layout/VerticalCurvedList"/>
    <dgm:cxn modelId="{C9F0703A-96EE-449D-82AF-090E8AB8092B}" type="presParOf" srcId="{7D92B159-8F47-403B-8C17-9CEA3E09101B}" destId="{54C353D6-4361-4EC4-AC8B-E57B1905014A}" srcOrd="1" destOrd="0" presId="urn:microsoft.com/office/officeart/2008/layout/VerticalCurvedList"/>
    <dgm:cxn modelId="{8BBAA3D7-81A9-4539-A31C-85A76E0BFAB7}" type="presParOf" srcId="{7D92B159-8F47-403B-8C17-9CEA3E09101B}" destId="{6047EC00-40F5-4FB6-A18A-FFA3750E31E8}" srcOrd="2" destOrd="0" presId="urn:microsoft.com/office/officeart/2008/layout/VerticalCurvedList"/>
    <dgm:cxn modelId="{05E3AC0B-5C14-4828-B16A-3ABF66D4CBF0}" type="presParOf" srcId="{7D92B159-8F47-403B-8C17-9CEA3E09101B}" destId="{EF2EA530-249E-4AFC-A161-499C2FC26FE6}" srcOrd="3" destOrd="0" presId="urn:microsoft.com/office/officeart/2008/layout/VerticalCurvedList"/>
    <dgm:cxn modelId="{74DED9B9-534D-4B4D-B322-A0D318BF997B}" type="presParOf" srcId="{AC219FFF-DFA2-46FC-A936-FF262FD56C22}" destId="{948352C4-85D2-4D34-B725-6779481395A0}" srcOrd="1" destOrd="0" presId="urn:microsoft.com/office/officeart/2008/layout/VerticalCurvedList"/>
    <dgm:cxn modelId="{E5862F9E-4B7C-49C3-9E8E-A9264383A0C2}" type="presParOf" srcId="{AC219FFF-DFA2-46FC-A936-FF262FD56C22}" destId="{20212E9F-BE8F-472A-B4B8-410796D8AB91}" srcOrd="2" destOrd="0" presId="urn:microsoft.com/office/officeart/2008/layout/VerticalCurvedList"/>
    <dgm:cxn modelId="{7B832154-FC89-40F5-ADB2-642920C31826}" type="presParOf" srcId="{20212E9F-BE8F-472A-B4B8-410796D8AB91}" destId="{E2E0013A-128B-42BA-9880-74402006BA77}" srcOrd="0" destOrd="0" presId="urn:microsoft.com/office/officeart/2008/layout/VerticalCurvedList"/>
    <dgm:cxn modelId="{E08ED00A-9A62-4276-A6A3-690A900E1620}" type="presParOf" srcId="{AC219FFF-DFA2-46FC-A936-FF262FD56C22}" destId="{3372709C-A70C-4C01-B2A2-066754B1FEB1}" srcOrd="3" destOrd="0" presId="urn:microsoft.com/office/officeart/2008/layout/VerticalCurvedList"/>
    <dgm:cxn modelId="{5E58F0AE-BBA0-4C24-8273-3DC2414B7DF5}" type="presParOf" srcId="{AC219FFF-DFA2-46FC-A936-FF262FD56C22}" destId="{A04A9BCF-2F46-47DE-9128-1406A96A6CEE}" srcOrd="4" destOrd="0" presId="urn:microsoft.com/office/officeart/2008/layout/VerticalCurvedList"/>
    <dgm:cxn modelId="{980D2598-26D4-4239-8F5A-A64C4248EFD3}" type="presParOf" srcId="{A04A9BCF-2F46-47DE-9128-1406A96A6CEE}" destId="{2395B4C0-0968-46BC-9AFC-A3B801E5FB01}" srcOrd="0" destOrd="0" presId="urn:microsoft.com/office/officeart/2008/layout/VerticalCurvedList"/>
    <dgm:cxn modelId="{E447F044-CE50-40A3-870E-B43765FA3F06}" type="presParOf" srcId="{AC219FFF-DFA2-46FC-A936-FF262FD56C22}" destId="{83D99B1A-3C07-45F4-B738-69303B96AE06}" srcOrd="5" destOrd="0" presId="urn:microsoft.com/office/officeart/2008/layout/VerticalCurvedList"/>
    <dgm:cxn modelId="{EBD66316-7072-49E5-B71C-D531A28359D6}" type="presParOf" srcId="{AC219FFF-DFA2-46FC-A936-FF262FD56C22}" destId="{B2FEF5B7-8459-4C5F-B251-7138F2854BC8}" srcOrd="6" destOrd="0" presId="urn:microsoft.com/office/officeart/2008/layout/VerticalCurvedList"/>
    <dgm:cxn modelId="{52F2737C-A2BA-43A2-B859-8D4B735E1BDD}" type="presParOf" srcId="{B2FEF5B7-8459-4C5F-B251-7138F2854BC8}" destId="{304E63CD-82D9-48BE-AE4B-BA23F0BD1A3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F442EA2-39BA-4C9A-AD59-755D4917D532}" type="doc">
      <dgm:prSet loTypeId="urn:microsoft.com/office/officeart/2008/layout/VerticalCurvedList" loCatId="list" qsTypeId="urn:microsoft.com/office/officeart/2005/8/quickstyle/simple2" qsCatId="simple" csTypeId="urn:microsoft.com/office/officeart/2005/8/colors/accent1_1" csCatId="accent1" phldr="1"/>
      <dgm:spPr/>
      <dgm:t>
        <a:bodyPr rtlCol="0"/>
        <a:lstStyle/>
        <a:p>
          <a:pPr rtl="0"/>
          <a:endParaRPr lang="en-US"/>
        </a:p>
      </dgm:t>
    </dgm:pt>
    <dgm:pt modelId="{4DF9FE7B-F642-4898-A360-D4E3814E1A3D}">
      <dgm:prSet phldrT="[Text]"/>
      <dgm:spPr/>
      <dgm:t>
        <a:bodyPr rtlCol="0"/>
        <a:lstStyle/>
        <a:p>
          <a:pPr rtl="0"/>
          <a:r>
            <a:rPr lang="pl-PL" noProof="0" dirty="0"/>
            <a:t>Kazimierz</a:t>
          </a:r>
          <a:r>
            <a:rPr lang="pl-PL" baseline="0" noProof="0" dirty="0"/>
            <a:t> Prószyński</a:t>
          </a:r>
          <a:endParaRPr lang="pl-PL" noProof="0" dirty="0"/>
        </a:p>
      </dgm:t>
      <dgm:extLst>
        <a:ext uri="{E40237B7-FDA0-4F09-8148-C483321AD2D9}">
          <dgm14:cNvPr xmlns:dgm14="http://schemas.microsoft.com/office/drawing/2010/diagram" id="0" name="" title="Group A and its tasks"/>
        </a:ext>
      </dgm:extLst>
    </dgm:pt>
    <dgm:pt modelId="{1C10F06D-860A-4604-A7AD-02E614FE3976}" type="parTrans" cxnId="{EBD8BE8D-6018-43E2-B081-034BB5656EB6}">
      <dgm:prSet/>
      <dgm:spPr/>
      <dgm:t>
        <a:bodyPr rtlCol="0"/>
        <a:lstStyle/>
        <a:p>
          <a:pPr rtl="0"/>
          <a:endParaRPr lang="pl-PL" noProof="0" dirty="0"/>
        </a:p>
      </dgm:t>
    </dgm:pt>
    <dgm:pt modelId="{43C18EFF-81FC-4D70-8C6B-E95FF3730413}" type="sibTrans" cxnId="{EBD8BE8D-6018-43E2-B081-034BB5656EB6}">
      <dgm:prSet/>
      <dgm:spPr/>
      <dgm:t>
        <a:bodyPr rtlCol="0"/>
        <a:lstStyle/>
        <a:p>
          <a:pPr rtl="0"/>
          <a:endParaRPr lang="pl-PL" noProof="0" dirty="0"/>
        </a:p>
      </dgm:t>
    </dgm:pt>
    <dgm:pt modelId="{3929B1E1-4BC4-4C73-ABE8-27CEF96A3652}">
      <dgm:prSet phldrT="[Text]"/>
      <dgm:spPr/>
      <dgm:t>
        <a:bodyPr rtlCol="0"/>
        <a:lstStyle/>
        <a:p>
          <a:pPr algn="l" rtl="0"/>
          <a:endParaRPr lang="pl-PL" noProof="0" dirty="0"/>
        </a:p>
      </dgm:t>
      <dgm:extLst>
        <a:ext uri="{E40237B7-FDA0-4F09-8148-C483321AD2D9}">
          <dgm14:cNvPr xmlns:dgm14="http://schemas.microsoft.com/office/drawing/2010/diagram" id="0" name="" title="Group B and its tasks"/>
        </a:ext>
      </dgm:extLst>
    </dgm:pt>
    <dgm:pt modelId="{F356CC76-9117-4B79-A270-BBBAFD3E9C79}" type="parTrans" cxnId="{1339090C-9A95-4C05-841C-FA3AF987601B}">
      <dgm:prSet/>
      <dgm:spPr/>
      <dgm:t>
        <a:bodyPr rtlCol="0"/>
        <a:lstStyle/>
        <a:p>
          <a:pPr rtl="0"/>
          <a:endParaRPr lang="pl-PL" noProof="0" dirty="0"/>
        </a:p>
      </dgm:t>
    </dgm:pt>
    <dgm:pt modelId="{19BA0C22-38BB-4E9F-89D5-0FF5FF9F12CE}" type="sibTrans" cxnId="{1339090C-9A95-4C05-841C-FA3AF987601B}">
      <dgm:prSet/>
      <dgm:spPr/>
      <dgm:t>
        <a:bodyPr rtlCol="0"/>
        <a:lstStyle/>
        <a:p>
          <a:pPr rtl="0"/>
          <a:endParaRPr lang="pl-PL" noProof="0" dirty="0"/>
        </a:p>
      </dgm:t>
    </dgm:pt>
    <dgm:pt modelId="{60CDF8D0-D4FC-4467-A51E-79C5A58B0B2C}">
      <dgm:prSet phldrT="[Text]"/>
      <dgm:spPr/>
      <dgm:t>
        <a:bodyPr rtlCol="0"/>
        <a:lstStyle/>
        <a:p>
          <a:pPr rtl="0">
            <a:buNone/>
          </a:pPr>
          <a:r>
            <a:rPr lang="pl-PL" noProof="0" dirty="0"/>
            <a:t>Aeroskop</a:t>
          </a:r>
        </a:p>
      </dgm:t>
      <dgm:extLst>
        <a:ext uri="{E40237B7-FDA0-4F09-8148-C483321AD2D9}">
          <dgm14:cNvPr xmlns:dgm14="http://schemas.microsoft.com/office/drawing/2010/diagram" id="0" name="" title="Group C and its tasks"/>
        </a:ext>
      </dgm:extLst>
    </dgm:pt>
    <dgm:pt modelId="{E12A269F-AB82-486A-9077-80F2BBBE48C2}" type="parTrans" cxnId="{2BA65DEC-E719-4ED3-8135-48349D42DD04}">
      <dgm:prSet/>
      <dgm:spPr/>
      <dgm:t>
        <a:bodyPr rtlCol="0"/>
        <a:lstStyle/>
        <a:p>
          <a:pPr rtl="0"/>
          <a:endParaRPr lang="pl-PL" noProof="0" dirty="0"/>
        </a:p>
      </dgm:t>
    </dgm:pt>
    <dgm:pt modelId="{3F7FD59D-A716-4310-A89A-AB6F740D9FFF}" type="sibTrans" cxnId="{2BA65DEC-E719-4ED3-8135-48349D42DD04}">
      <dgm:prSet/>
      <dgm:spPr/>
      <dgm:t>
        <a:bodyPr rtlCol="0"/>
        <a:lstStyle/>
        <a:p>
          <a:pPr rtl="0"/>
          <a:endParaRPr lang="pl-PL" noProof="0" dirty="0"/>
        </a:p>
      </dgm:t>
    </dgm:pt>
    <dgm:pt modelId="{50629C12-7464-4473-ADEF-1A284F8A9957}">
      <dgm:prSet phldrT="[Text]"/>
      <dgm:spPr/>
      <dgm:t>
        <a:bodyPr rtlCol="0"/>
        <a:lstStyle/>
        <a:p>
          <a:pPr rtl="0">
            <a:buFont typeface="Arial" panose="020B0604020202020204" pitchFamily="34" charset="0"/>
            <a:buChar char="•"/>
          </a:pPr>
          <a:r>
            <a:rPr lang="pl-PL" noProof="0" dirty="0"/>
            <a:t>Pierwsza na świecie ręczna kamera filmowa o napędzie automatycznym ze stabilizacją obrazu</a:t>
          </a:r>
        </a:p>
      </dgm:t>
    </dgm:pt>
    <dgm:pt modelId="{9D1CB46C-0CFA-4B27-9224-267431FBD094}" type="parTrans" cxnId="{1D32FCC9-657C-4348-9C0D-52115D559FEB}">
      <dgm:prSet/>
      <dgm:spPr/>
      <dgm:t>
        <a:bodyPr rtlCol="0"/>
        <a:lstStyle/>
        <a:p>
          <a:pPr rtl="0"/>
          <a:endParaRPr lang="pl-PL" noProof="0" dirty="0"/>
        </a:p>
      </dgm:t>
    </dgm:pt>
    <dgm:pt modelId="{4576BCC5-0598-4332-A2E7-87AC3ADD4EB8}" type="sibTrans" cxnId="{1D32FCC9-657C-4348-9C0D-52115D559FEB}">
      <dgm:prSet/>
      <dgm:spPr/>
      <dgm:t>
        <a:bodyPr rtlCol="0"/>
        <a:lstStyle/>
        <a:p>
          <a:pPr rtl="0"/>
          <a:endParaRPr lang="pl-PL" noProof="0" dirty="0"/>
        </a:p>
      </dgm:t>
    </dgm:pt>
    <dgm:pt modelId="{E12D126D-5BC4-44FC-877D-0FC48C1B2D85}" type="pres">
      <dgm:prSet presAssocID="{3F442EA2-39BA-4C9A-AD59-755D4917D532}" presName="Name0" presStyleCnt="0">
        <dgm:presLayoutVars>
          <dgm:chMax val="7"/>
          <dgm:chPref val="7"/>
          <dgm:dir/>
        </dgm:presLayoutVars>
      </dgm:prSet>
      <dgm:spPr/>
    </dgm:pt>
    <dgm:pt modelId="{AC219FFF-DFA2-46FC-A936-FF262FD56C22}" type="pres">
      <dgm:prSet presAssocID="{3F442EA2-39BA-4C9A-AD59-755D4917D532}" presName="Name1" presStyleCnt="0"/>
      <dgm:spPr/>
    </dgm:pt>
    <dgm:pt modelId="{7D92B159-8F47-403B-8C17-9CEA3E09101B}" type="pres">
      <dgm:prSet presAssocID="{3F442EA2-39BA-4C9A-AD59-755D4917D532}" presName="cycle" presStyleCnt="0"/>
      <dgm:spPr/>
    </dgm:pt>
    <dgm:pt modelId="{994BF1C1-1927-403C-B9A3-39609775EC3D}" type="pres">
      <dgm:prSet presAssocID="{3F442EA2-39BA-4C9A-AD59-755D4917D532}" presName="srcNode" presStyleLbl="node1" presStyleIdx="0" presStyleCnt="3"/>
      <dgm:spPr/>
    </dgm:pt>
    <dgm:pt modelId="{54C353D6-4361-4EC4-AC8B-E57B1905014A}" type="pres">
      <dgm:prSet presAssocID="{3F442EA2-39BA-4C9A-AD59-755D4917D532}" presName="conn" presStyleLbl="parChTrans1D2" presStyleIdx="0" presStyleCnt="1"/>
      <dgm:spPr/>
    </dgm:pt>
    <dgm:pt modelId="{6047EC00-40F5-4FB6-A18A-FFA3750E31E8}" type="pres">
      <dgm:prSet presAssocID="{3F442EA2-39BA-4C9A-AD59-755D4917D532}" presName="extraNode" presStyleLbl="node1" presStyleIdx="0" presStyleCnt="3"/>
      <dgm:spPr/>
    </dgm:pt>
    <dgm:pt modelId="{EF2EA530-249E-4AFC-A161-499C2FC26FE6}" type="pres">
      <dgm:prSet presAssocID="{3F442EA2-39BA-4C9A-AD59-755D4917D532}" presName="dstNode" presStyleLbl="node1" presStyleIdx="0" presStyleCnt="3"/>
      <dgm:spPr/>
    </dgm:pt>
    <dgm:pt modelId="{948352C4-85D2-4D34-B725-6779481395A0}" type="pres">
      <dgm:prSet presAssocID="{4DF9FE7B-F642-4898-A360-D4E3814E1A3D}" presName="text_1" presStyleLbl="node1" presStyleIdx="0" presStyleCnt="3" custLinFactNeighborX="-326" custLinFactNeighborY="-6592">
        <dgm:presLayoutVars>
          <dgm:bulletEnabled val="1"/>
        </dgm:presLayoutVars>
      </dgm:prSet>
      <dgm:spPr/>
    </dgm:pt>
    <dgm:pt modelId="{20212E9F-BE8F-472A-B4B8-410796D8AB91}" type="pres">
      <dgm:prSet presAssocID="{4DF9FE7B-F642-4898-A360-D4E3814E1A3D}" presName="accent_1" presStyleCnt="0"/>
      <dgm:spPr/>
    </dgm:pt>
    <dgm:pt modelId="{E2E0013A-128B-42BA-9880-74402006BA77}" type="pres">
      <dgm:prSet presAssocID="{4DF9FE7B-F642-4898-A360-D4E3814E1A3D}" presName="accentRepeatNode" presStyleLbl="solidFgAcc1" presStyleIdx="0" presStyleCnt="3"/>
      <dgm:spPr>
        <a:blipFill rotWithShape="0">
          <a:blip xmlns:r="http://schemas.openxmlformats.org/officeDocument/2006/relationships" r:embed="rId1"/>
          <a:srcRect/>
          <a:stretch>
            <a:fillRect t="-24000" b="-24000"/>
          </a:stretch>
        </a:blipFill>
      </dgm:spPr>
    </dgm:pt>
    <dgm:pt modelId="{3372709C-A70C-4C01-B2A2-066754B1FEB1}" type="pres">
      <dgm:prSet presAssocID="{3929B1E1-4BC4-4C73-ABE8-27CEF96A3652}" presName="text_2" presStyleLbl="node1" presStyleIdx="1" presStyleCnt="3" custLinFactNeighborX="827" custLinFactNeighborY="278">
        <dgm:presLayoutVars>
          <dgm:bulletEnabled val="1"/>
        </dgm:presLayoutVars>
      </dgm:prSet>
      <dgm:spPr/>
    </dgm:pt>
    <dgm:pt modelId="{A04A9BCF-2F46-47DE-9128-1406A96A6CEE}" type="pres">
      <dgm:prSet presAssocID="{3929B1E1-4BC4-4C73-ABE8-27CEF96A3652}" presName="accent_2" presStyleCnt="0"/>
      <dgm:spPr/>
    </dgm:pt>
    <dgm:pt modelId="{2395B4C0-0968-46BC-9AFC-A3B801E5FB01}" type="pres">
      <dgm:prSet presAssocID="{3929B1E1-4BC4-4C73-ABE8-27CEF96A3652}" presName="accentRepeatNode" presStyleLbl="solidFgAcc1" presStyleIdx="1" presStyleCnt="3" custScaleY="103640" custLinFactNeighborX="2357" custLinFactNeighborY="6435"/>
      <dgm:spPr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t="-31000" b="-31000"/>
          </a:stretch>
        </a:blipFill>
      </dgm:spPr>
    </dgm:pt>
    <dgm:pt modelId="{83D99B1A-3C07-45F4-B738-69303B96AE06}" type="pres">
      <dgm:prSet presAssocID="{60CDF8D0-D4FC-4467-A51E-79C5A58B0B2C}" presName="text_3" presStyleLbl="node1" presStyleIdx="2" presStyleCnt="3">
        <dgm:presLayoutVars>
          <dgm:bulletEnabled val="1"/>
        </dgm:presLayoutVars>
      </dgm:prSet>
      <dgm:spPr/>
    </dgm:pt>
    <dgm:pt modelId="{B2FEF5B7-8459-4C5F-B251-7138F2854BC8}" type="pres">
      <dgm:prSet presAssocID="{60CDF8D0-D4FC-4467-A51E-79C5A58B0B2C}" presName="accent_3" presStyleCnt="0"/>
      <dgm:spPr/>
    </dgm:pt>
    <dgm:pt modelId="{304E63CD-82D9-48BE-AE4B-BA23F0BD1A32}" type="pres">
      <dgm:prSet presAssocID="{60CDF8D0-D4FC-4467-A51E-79C5A58B0B2C}" presName="accentRepeatNode" presStyleLbl="solidFgAcc1" presStyleIdx="2" presStyleCnt="3"/>
      <dgm:spPr>
        <a:blipFill rotWithShape="0">
          <a:blip xmlns:r="http://schemas.openxmlformats.org/officeDocument/2006/relationships" r:embed="rId3"/>
          <a:srcRect/>
          <a:stretch>
            <a:fillRect l="-16000" r="-16000"/>
          </a:stretch>
        </a:blipFill>
      </dgm:spPr>
    </dgm:pt>
  </dgm:ptLst>
  <dgm:cxnLst>
    <dgm:cxn modelId="{1339090C-9A95-4C05-841C-FA3AF987601B}" srcId="{3F442EA2-39BA-4C9A-AD59-755D4917D532}" destId="{3929B1E1-4BC4-4C73-ABE8-27CEF96A3652}" srcOrd="1" destOrd="0" parTransId="{F356CC76-9117-4B79-A270-BBBAFD3E9C79}" sibTransId="{19BA0C22-38BB-4E9F-89D5-0FF5FF9F12CE}"/>
    <dgm:cxn modelId="{678A5F6B-D072-41A7-97A6-8997DE05811C}" type="presOf" srcId="{3F442EA2-39BA-4C9A-AD59-755D4917D532}" destId="{E12D126D-5BC4-44FC-877D-0FC48C1B2D85}" srcOrd="0" destOrd="0" presId="urn:microsoft.com/office/officeart/2008/layout/VerticalCurvedList"/>
    <dgm:cxn modelId="{71EC6257-9E1F-4851-BA46-E0D4E99F042E}" type="presOf" srcId="{60CDF8D0-D4FC-4467-A51E-79C5A58B0B2C}" destId="{83D99B1A-3C07-45F4-B738-69303B96AE06}" srcOrd="0" destOrd="0" presId="urn:microsoft.com/office/officeart/2008/layout/VerticalCurvedList"/>
    <dgm:cxn modelId="{EBD8BE8D-6018-43E2-B081-034BB5656EB6}" srcId="{3F442EA2-39BA-4C9A-AD59-755D4917D532}" destId="{4DF9FE7B-F642-4898-A360-D4E3814E1A3D}" srcOrd="0" destOrd="0" parTransId="{1C10F06D-860A-4604-A7AD-02E614FE3976}" sibTransId="{43C18EFF-81FC-4D70-8C6B-E95FF3730413}"/>
    <dgm:cxn modelId="{E796D99F-9C9D-4C89-99B8-537EC28D2FDE}" type="presOf" srcId="{43C18EFF-81FC-4D70-8C6B-E95FF3730413}" destId="{54C353D6-4361-4EC4-AC8B-E57B1905014A}" srcOrd="0" destOrd="0" presId="urn:microsoft.com/office/officeart/2008/layout/VerticalCurvedList"/>
    <dgm:cxn modelId="{533252BA-6CD3-4CE6-8E37-B0DCDDEA2143}" type="presOf" srcId="{3929B1E1-4BC4-4C73-ABE8-27CEF96A3652}" destId="{3372709C-A70C-4C01-B2A2-066754B1FEB1}" srcOrd="0" destOrd="0" presId="urn:microsoft.com/office/officeart/2008/layout/VerticalCurvedList"/>
    <dgm:cxn modelId="{1D32FCC9-657C-4348-9C0D-52115D559FEB}" srcId="{60CDF8D0-D4FC-4467-A51E-79C5A58B0B2C}" destId="{50629C12-7464-4473-ADEF-1A284F8A9957}" srcOrd="0" destOrd="0" parTransId="{9D1CB46C-0CFA-4B27-9224-267431FBD094}" sibTransId="{4576BCC5-0598-4332-A2E7-87AC3ADD4EB8}"/>
    <dgm:cxn modelId="{6DCF31E1-2344-481F-89AF-3DF52964AE72}" type="presOf" srcId="{4DF9FE7B-F642-4898-A360-D4E3814E1A3D}" destId="{948352C4-85D2-4D34-B725-6779481395A0}" srcOrd="0" destOrd="0" presId="urn:microsoft.com/office/officeart/2008/layout/VerticalCurvedList"/>
    <dgm:cxn modelId="{2BA65DEC-E719-4ED3-8135-48349D42DD04}" srcId="{3F442EA2-39BA-4C9A-AD59-755D4917D532}" destId="{60CDF8D0-D4FC-4467-A51E-79C5A58B0B2C}" srcOrd="2" destOrd="0" parTransId="{E12A269F-AB82-486A-9077-80F2BBBE48C2}" sibTransId="{3F7FD59D-A716-4310-A89A-AB6F740D9FFF}"/>
    <dgm:cxn modelId="{16154CF4-96DA-4DE3-A618-2AF3401673AD}" type="presOf" srcId="{50629C12-7464-4473-ADEF-1A284F8A9957}" destId="{83D99B1A-3C07-45F4-B738-69303B96AE06}" srcOrd="0" destOrd="1" presId="urn:microsoft.com/office/officeart/2008/layout/VerticalCurvedList"/>
    <dgm:cxn modelId="{E167B67C-9AF1-4992-8808-0A0526D383DF}" type="presParOf" srcId="{E12D126D-5BC4-44FC-877D-0FC48C1B2D85}" destId="{AC219FFF-DFA2-46FC-A936-FF262FD56C22}" srcOrd="0" destOrd="0" presId="urn:microsoft.com/office/officeart/2008/layout/VerticalCurvedList"/>
    <dgm:cxn modelId="{C97EFAF6-FD5C-40B1-A185-58B5EC97191B}" type="presParOf" srcId="{AC219FFF-DFA2-46FC-A936-FF262FD56C22}" destId="{7D92B159-8F47-403B-8C17-9CEA3E09101B}" srcOrd="0" destOrd="0" presId="urn:microsoft.com/office/officeart/2008/layout/VerticalCurvedList"/>
    <dgm:cxn modelId="{E87E985C-E60A-470B-BEBB-D457465C0913}" type="presParOf" srcId="{7D92B159-8F47-403B-8C17-9CEA3E09101B}" destId="{994BF1C1-1927-403C-B9A3-39609775EC3D}" srcOrd="0" destOrd="0" presId="urn:microsoft.com/office/officeart/2008/layout/VerticalCurvedList"/>
    <dgm:cxn modelId="{C9F0703A-96EE-449D-82AF-090E8AB8092B}" type="presParOf" srcId="{7D92B159-8F47-403B-8C17-9CEA3E09101B}" destId="{54C353D6-4361-4EC4-AC8B-E57B1905014A}" srcOrd="1" destOrd="0" presId="urn:microsoft.com/office/officeart/2008/layout/VerticalCurvedList"/>
    <dgm:cxn modelId="{8BBAA3D7-81A9-4539-A31C-85A76E0BFAB7}" type="presParOf" srcId="{7D92B159-8F47-403B-8C17-9CEA3E09101B}" destId="{6047EC00-40F5-4FB6-A18A-FFA3750E31E8}" srcOrd="2" destOrd="0" presId="urn:microsoft.com/office/officeart/2008/layout/VerticalCurvedList"/>
    <dgm:cxn modelId="{05E3AC0B-5C14-4828-B16A-3ABF66D4CBF0}" type="presParOf" srcId="{7D92B159-8F47-403B-8C17-9CEA3E09101B}" destId="{EF2EA530-249E-4AFC-A161-499C2FC26FE6}" srcOrd="3" destOrd="0" presId="urn:microsoft.com/office/officeart/2008/layout/VerticalCurvedList"/>
    <dgm:cxn modelId="{74DED9B9-534D-4B4D-B322-A0D318BF997B}" type="presParOf" srcId="{AC219FFF-DFA2-46FC-A936-FF262FD56C22}" destId="{948352C4-85D2-4D34-B725-6779481395A0}" srcOrd="1" destOrd="0" presId="urn:microsoft.com/office/officeart/2008/layout/VerticalCurvedList"/>
    <dgm:cxn modelId="{E5862F9E-4B7C-49C3-9E8E-A9264383A0C2}" type="presParOf" srcId="{AC219FFF-DFA2-46FC-A936-FF262FD56C22}" destId="{20212E9F-BE8F-472A-B4B8-410796D8AB91}" srcOrd="2" destOrd="0" presId="urn:microsoft.com/office/officeart/2008/layout/VerticalCurvedList"/>
    <dgm:cxn modelId="{7B832154-FC89-40F5-ADB2-642920C31826}" type="presParOf" srcId="{20212E9F-BE8F-472A-B4B8-410796D8AB91}" destId="{E2E0013A-128B-42BA-9880-74402006BA77}" srcOrd="0" destOrd="0" presId="urn:microsoft.com/office/officeart/2008/layout/VerticalCurvedList"/>
    <dgm:cxn modelId="{E08ED00A-9A62-4276-A6A3-690A900E1620}" type="presParOf" srcId="{AC219FFF-DFA2-46FC-A936-FF262FD56C22}" destId="{3372709C-A70C-4C01-B2A2-066754B1FEB1}" srcOrd="3" destOrd="0" presId="urn:microsoft.com/office/officeart/2008/layout/VerticalCurvedList"/>
    <dgm:cxn modelId="{5E58F0AE-BBA0-4C24-8273-3DC2414B7DF5}" type="presParOf" srcId="{AC219FFF-DFA2-46FC-A936-FF262FD56C22}" destId="{A04A9BCF-2F46-47DE-9128-1406A96A6CEE}" srcOrd="4" destOrd="0" presId="urn:microsoft.com/office/officeart/2008/layout/VerticalCurvedList"/>
    <dgm:cxn modelId="{980D2598-26D4-4239-8F5A-A64C4248EFD3}" type="presParOf" srcId="{A04A9BCF-2F46-47DE-9128-1406A96A6CEE}" destId="{2395B4C0-0968-46BC-9AFC-A3B801E5FB01}" srcOrd="0" destOrd="0" presId="urn:microsoft.com/office/officeart/2008/layout/VerticalCurvedList"/>
    <dgm:cxn modelId="{E447F044-CE50-40A3-870E-B43765FA3F06}" type="presParOf" srcId="{AC219FFF-DFA2-46FC-A936-FF262FD56C22}" destId="{83D99B1A-3C07-45F4-B738-69303B96AE06}" srcOrd="5" destOrd="0" presId="urn:microsoft.com/office/officeart/2008/layout/VerticalCurvedList"/>
    <dgm:cxn modelId="{EBD66316-7072-49E5-B71C-D531A28359D6}" type="presParOf" srcId="{AC219FFF-DFA2-46FC-A936-FF262FD56C22}" destId="{B2FEF5B7-8459-4C5F-B251-7138F2854BC8}" srcOrd="6" destOrd="0" presId="urn:microsoft.com/office/officeart/2008/layout/VerticalCurvedList"/>
    <dgm:cxn modelId="{52F2737C-A2BA-43A2-B859-8D4B735E1BDD}" type="presParOf" srcId="{B2FEF5B7-8459-4C5F-B251-7138F2854BC8}" destId="{304E63CD-82D9-48BE-AE4B-BA23F0BD1A3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F442EA2-39BA-4C9A-AD59-755D4917D532}" type="doc">
      <dgm:prSet loTypeId="urn:microsoft.com/office/officeart/2008/layout/VerticalCurvedList" loCatId="list" qsTypeId="urn:microsoft.com/office/officeart/2005/8/quickstyle/simple2" qsCatId="simple" csTypeId="urn:microsoft.com/office/officeart/2005/8/colors/accent1_1" csCatId="accent1" phldr="1"/>
      <dgm:spPr/>
      <dgm:t>
        <a:bodyPr rtlCol="0"/>
        <a:lstStyle/>
        <a:p>
          <a:pPr rtl="0"/>
          <a:endParaRPr lang="en-US"/>
        </a:p>
      </dgm:t>
    </dgm:pt>
    <dgm:pt modelId="{4DF9FE7B-F642-4898-A360-D4E3814E1A3D}">
      <dgm:prSet phldrT="[Text]"/>
      <dgm:spPr/>
      <dgm:t>
        <a:bodyPr rtlCol="0"/>
        <a:lstStyle/>
        <a:p>
          <a:pPr rtl="0"/>
          <a:r>
            <a:rPr lang="pl-PL" noProof="0" dirty="0"/>
            <a:t>Jan</a:t>
          </a:r>
          <a:r>
            <a:rPr lang="pl-PL" baseline="0" noProof="0" dirty="0"/>
            <a:t> Szczepanik</a:t>
          </a:r>
          <a:endParaRPr lang="pl-PL" noProof="0" dirty="0"/>
        </a:p>
      </dgm:t>
      <dgm:extLst>
        <a:ext uri="{E40237B7-FDA0-4F09-8148-C483321AD2D9}">
          <dgm14:cNvPr xmlns:dgm14="http://schemas.microsoft.com/office/drawing/2010/diagram" id="0" name="" title="Group A and its tasks"/>
        </a:ext>
      </dgm:extLst>
    </dgm:pt>
    <dgm:pt modelId="{1C10F06D-860A-4604-A7AD-02E614FE3976}" type="parTrans" cxnId="{EBD8BE8D-6018-43E2-B081-034BB5656EB6}">
      <dgm:prSet/>
      <dgm:spPr/>
      <dgm:t>
        <a:bodyPr rtlCol="0"/>
        <a:lstStyle/>
        <a:p>
          <a:pPr rtl="0"/>
          <a:endParaRPr lang="pl-PL" noProof="0" dirty="0"/>
        </a:p>
      </dgm:t>
    </dgm:pt>
    <dgm:pt modelId="{43C18EFF-81FC-4D70-8C6B-E95FF3730413}" type="sibTrans" cxnId="{EBD8BE8D-6018-43E2-B081-034BB5656EB6}">
      <dgm:prSet/>
      <dgm:spPr/>
      <dgm:t>
        <a:bodyPr rtlCol="0"/>
        <a:lstStyle/>
        <a:p>
          <a:pPr rtl="0"/>
          <a:endParaRPr lang="pl-PL" noProof="0" dirty="0"/>
        </a:p>
      </dgm:t>
    </dgm:pt>
    <dgm:pt modelId="{3929B1E1-4BC4-4C73-ABE8-27CEF96A3652}">
      <dgm:prSet phldrT="[Text]"/>
      <dgm:spPr/>
      <dgm:t>
        <a:bodyPr rtlCol="0"/>
        <a:lstStyle/>
        <a:p>
          <a:pPr algn="l" rtl="0"/>
          <a:endParaRPr lang="pl-PL" noProof="0" dirty="0"/>
        </a:p>
      </dgm:t>
      <dgm:extLst>
        <a:ext uri="{E40237B7-FDA0-4F09-8148-C483321AD2D9}">
          <dgm14:cNvPr xmlns:dgm14="http://schemas.microsoft.com/office/drawing/2010/diagram" id="0" name="" title="Group B and its tasks"/>
        </a:ext>
      </dgm:extLst>
    </dgm:pt>
    <dgm:pt modelId="{F356CC76-9117-4B79-A270-BBBAFD3E9C79}" type="parTrans" cxnId="{1339090C-9A95-4C05-841C-FA3AF987601B}">
      <dgm:prSet/>
      <dgm:spPr/>
      <dgm:t>
        <a:bodyPr rtlCol="0"/>
        <a:lstStyle/>
        <a:p>
          <a:pPr rtl="0"/>
          <a:endParaRPr lang="pl-PL" noProof="0" dirty="0"/>
        </a:p>
      </dgm:t>
    </dgm:pt>
    <dgm:pt modelId="{19BA0C22-38BB-4E9F-89D5-0FF5FF9F12CE}" type="sibTrans" cxnId="{1339090C-9A95-4C05-841C-FA3AF987601B}">
      <dgm:prSet/>
      <dgm:spPr/>
      <dgm:t>
        <a:bodyPr rtlCol="0"/>
        <a:lstStyle/>
        <a:p>
          <a:pPr rtl="0"/>
          <a:endParaRPr lang="pl-PL" noProof="0" dirty="0"/>
        </a:p>
      </dgm:t>
    </dgm:pt>
    <dgm:pt modelId="{E12D126D-5BC4-44FC-877D-0FC48C1B2D85}" type="pres">
      <dgm:prSet presAssocID="{3F442EA2-39BA-4C9A-AD59-755D4917D532}" presName="Name0" presStyleCnt="0">
        <dgm:presLayoutVars>
          <dgm:chMax val="7"/>
          <dgm:chPref val="7"/>
          <dgm:dir/>
        </dgm:presLayoutVars>
      </dgm:prSet>
      <dgm:spPr/>
    </dgm:pt>
    <dgm:pt modelId="{AC219FFF-DFA2-46FC-A936-FF262FD56C22}" type="pres">
      <dgm:prSet presAssocID="{3F442EA2-39BA-4C9A-AD59-755D4917D532}" presName="Name1" presStyleCnt="0"/>
      <dgm:spPr/>
    </dgm:pt>
    <dgm:pt modelId="{7D92B159-8F47-403B-8C17-9CEA3E09101B}" type="pres">
      <dgm:prSet presAssocID="{3F442EA2-39BA-4C9A-AD59-755D4917D532}" presName="cycle" presStyleCnt="0"/>
      <dgm:spPr/>
    </dgm:pt>
    <dgm:pt modelId="{994BF1C1-1927-403C-B9A3-39609775EC3D}" type="pres">
      <dgm:prSet presAssocID="{3F442EA2-39BA-4C9A-AD59-755D4917D532}" presName="srcNode" presStyleLbl="node1" presStyleIdx="0" presStyleCnt="2"/>
      <dgm:spPr/>
    </dgm:pt>
    <dgm:pt modelId="{54C353D6-4361-4EC4-AC8B-E57B1905014A}" type="pres">
      <dgm:prSet presAssocID="{3F442EA2-39BA-4C9A-AD59-755D4917D532}" presName="conn" presStyleLbl="parChTrans1D2" presStyleIdx="0" presStyleCnt="1"/>
      <dgm:spPr/>
    </dgm:pt>
    <dgm:pt modelId="{6047EC00-40F5-4FB6-A18A-FFA3750E31E8}" type="pres">
      <dgm:prSet presAssocID="{3F442EA2-39BA-4C9A-AD59-755D4917D532}" presName="extraNode" presStyleLbl="node1" presStyleIdx="0" presStyleCnt="2"/>
      <dgm:spPr/>
    </dgm:pt>
    <dgm:pt modelId="{EF2EA530-249E-4AFC-A161-499C2FC26FE6}" type="pres">
      <dgm:prSet presAssocID="{3F442EA2-39BA-4C9A-AD59-755D4917D532}" presName="dstNode" presStyleLbl="node1" presStyleIdx="0" presStyleCnt="2"/>
      <dgm:spPr/>
    </dgm:pt>
    <dgm:pt modelId="{948352C4-85D2-4D34-B725-6779481395A0}" type="pres">
      <dgm:prSet presAssocID="{4DF9FE7B-F642-4898-A360-D4E3814E1A3D}" presName="text_1" presStyleLbl="node1" presStyleIdx="0" presStyleCnt="2" custLinFactNeighborX="-326" custLinFactNeighborY="-6592">
        <dgm:presLayoutVars>
          <dgm:bulletEnabled val="1"/>
        </dgm:presLayoutVars>
      </dgm:prSet>
      <dgm:spPr/>
    </dgm:pt>
    <dgm:pt modelId="{20212E9F-BE8F-472A-B4B8-410796D8AB91}" type="pres">
      <dgm:prSet presAssocID="{4DF9FE7B-F642-4898-A360-D4E3814E1A3D}" presName="accent_1" presStyleCnt="0"/>
      <dgm:spPr/>
    </dgm:pt>
    <dgm:pt modelId="{E2E0013A-128B-42BA-9880-74402006BA77}" type="pres">
      <dgm:prSet presAssocID="{4DF9FE7B-F642-4898-A360-D4E3814E1A3D}" presName="accentRepeatNode" presStyleLbl="solidFgAcc1" presStyleIdx="0" presStyleCnt="2"/>
      <dgm:spPr>
        <a:blipFill rotWithShape="0">
          <a:blip xmlns:r="http://schemas.openxmlformats.org/officeDocument/2006/relationships" r:embed="rId1"/>
          <a:srcRect/>
          <a:stretch>
            <a:fillRect t="-29000" b="-29000"/>
          </a:stretch>
        </a:blipFill>
      </dgm:spPr>
    </dgm:pt>
    <dgm:pt modelId="{3372709C-A70C-4C01-B2A2-066754B1FEB1}" type="pres">
      <dgm:prSet presAssocID="{3929B1E1-4BC4-4C73-ABE8-27CEF96A3652}" presName="text_2" presStyleLbl="node1" presStyleIdx="1" presStyleCnt="2">
        <dgm:presLayoutVars>
          <dgm:bulletEnabled val="1"/>
        </dgm:presLayoutVars>
      </dgm:prSet>
      <dgm:spPr/>
    </dgm:pt>
    <dgm:pt modelId="{A04A9BCF-2F46-47DE-9128-1406A96A6CEE}" type="pres">
      <dgm:prSet presAssocID="{3929B1E1-4BC4-4C73-ABE8-27CEF96A3652}" presName="accent_2" presStyleCnt="0"/>
      <dgm:spPr/>
    </dgm:pt>
    <dgm:pt modelId="{2395B4C0-0968-46BC-9AFC-A3B801E5FB01}" type="pres">
      <dgm:prSet presAssocID="{3929B1E1-4BC4-4C73-ABE8-27CEF96A3652}" presName="accentRepeatNode" presStyleLbl="solidFgAcc1" presStyleIdx="1" presStyleCnt="2" custScaleY="103640" custLinFactNeighborX="831" custLinFactNeighborY="0"/>
      <dgm:spPr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2000" r="-2000"/>
          </a:stretch>
        </a:blipFill>
      </dgm:spPr>
    </dgm:pt>
  </dgm:ptLst>
  <dgm:cxnLst>
    <dgm:cxn modelId="{1339090C-9A95-4C05-841C-FA3AF987601B}" srcId="{3F442EA2-39BA-4C9A-AD59-755D4917D532}" destId="{3929B1E1-4BC4-4C73-ABE8-27CEF96A3652}" srcOrd="1" destOrd="0" parTransId="{F356CC76-9117-4B79-A270-BBBAFD3E9C79}" sibTransId="{19BA0C22-38BB-4E9F-89D5-0FF5FF9F12CE}"/>
    <dgm:cxn modelId="{678A5F6B-D072-41A7-97A6-8997DE05811C}" type="presOf" srcId="{3F442EA2-39BA-4C9A-AD59-755D4917D532}" destId="{E12D126D-5BC4-44FC-877D-0FC48C1B2D85}" srcOrd="0" destOrd="0" presId="urn:microsoft.com/office/officeart/2008/layout/VerticalCurvedList"/>
    <dgm:cxn modelId="{EBD8BE8D-6018-43E2-B081-034BB5656EB6}" srcId="{3F442EA2-39BA-4C9A-AD59-755D4917D532}" destId="{4DF9FE7B-F642-4898-A360-D4E3814E1A3D}" srcOrd="0" destOrd="0" parTransId="{1C10F06D-860A-4604-A7AD-02E614FE3976}" sibTransId="{43C18EFF-81FC-4D70-8C6B-E95FF3730413}"/>
    <dgm:cxn modelId="{E796D99F-9C9D-4C89-99B8-537EC28D2FDE}" type="presOf" srcId="{43C18EFF-81FC-4D70-8C6B-E95FF3730413}" destId="{54C353D6-4361-4EC4-AC8B-E57B1905014A}" srcOrd="0" destOrd="0" presId="urn:microsoft.com/office/officeart/2008/layout/VerticalCurvedList"/>
    <dgm:cxn modelId="{533252BA-6CD3-4CE6-8E37-B0DCDDEA2143}" type="presOf" srcId="{3929B1E1-4BC4-4C73-ABE8-27CEF96A3652}" destId="{3372709C-A70C-4C01-B2A2-066754B1FEB1}" srcOrd="0" destOrd="0" presId="urn:microsoft.com/office/officeart/2008/layout/VerticalCurvedList"/>
    <dgm:cxn modelId="{6DCF31E1-2344-481F-89AF-3DF52964AE72}" type="presOf" srcId="{4DF9FE7B-F642-4898-A360-D4E3814E1A3D}" destId="{948352C4-85D2-4D34-B725-6779481395A0}" srcOrd="0" destOrd="0" presId="urn:microsoft.com/office/officeart/2008/layout/VerticalCurvedList"/>
    <dgm:cxn modelId="{E167B67C-9AF1-4992-8808-0A0526D383DF}" type="presParOf" srcId="{E12D126D-5BC4-44FC-877D-0FC48C1B2D85}" destId="{AC219FFF-DFA2-46FC-A936-FF262FD56C22}" srcOrd="0" destOrd="0" presId="urn:microsoft.com/office/officeart/2008/layout/VerticalCurvedList"/>
    <dgm:cxn modelId="{C97EFAF6-FD5C-40B1-A185-58B5EC97191B}" type="presParOf" srcId="{AC219FFF-DFA2-46FC-A936-FF262FD56C22}" destId="{7D92B159-8F47-403B-8C17-9CEA3E09101B}" srcOrd="0" destOrd="0" presId="urn:microsoft.com/office/officeart/2008/layout/VerticalCurvedList"/>
    <dgm:cxn modelId="{E87E985C-E60A-470B-BEBB-D457465C0913}" type="presParOf" srcId="{7D92B159-8F47-403B-8C17-9CEA3E09101B}" destId="{994BF1C1-1927-403C-B9A3-39609775EC3D}" srcOrd="0" destOrd="0" presId="urn:microsoft.com/office/officeart/2008/layout/VerticalCurvedList"/>
    <dgm:cxn modelId="{C9F0703A-96EE-449D-82AF-090E8AB8092B}" type="presParOf" srcId="{7D92B159-8F47-403B-8C17-9CEA3E09101B}" destId="{54C353D6-4361-4EC4-AC8B-E57B1905014A}" srcOrd="1" destOrd="0" presId="urn:microsoft.com/office/officeart/2008/layout/VerticalCurvedList"/>
    <dgm:cxn modelId="{8BBAA3D7-81A9-4539-A31C-85A76E0BFAB7}" type="presParOf" srcId="{7D92B159-8F47-403B-8C17-9CEA3E09101B}" destId="{6047EC00-40F5-4FB6-A18A-FFA3750E31E8}" srcOrd="2" destOrd="0" presId="urn:microsoft.com/office/officeart/2008/layout/VerticalCurvedList"/>
    <dgm:cxn modelId="{05E3AC0B-5C14-4828-B16A-3ABF66D4CBF0}" type="presParOf" srcId="{7D92B159-8F47-403B-8C17-9CEA3E09101B}" destId="{EF2EA530-249E-4AFC-A161-499C2FC26FE6}" srcOrd="3" destOrd="0" presId="urn:microsoft.com/office/officeart/2008/layout/VerticalCurvedList"/>
    <dgm:cxn modelId="{74DED9B9-534D-4B4D-B322-A0D318BF997B}" type="presParOf" srcId="{AC219FFF-DFA2-46FC-A936-FF262FD56C22}" destId="{948352C4-85D2-4D34-B725-6779481395A0}" srcOrd="1" destOrd="0" presId="urn:microsoft.com/office/officeart/2008/layout/VerticalCurvedList"/>
    <dgm:cxn modelId="{E5862F9E-4B7C-49C3-9E8E-A9264383A0C2}" type="presParOf" srcId="{AC219FFF-DFA2-46FC-A936-FF262FD56C22}" destId="{20212E9F-BE8F-472A-B4B8-410796D8AB91}" srcOrd="2" destOrd="0" presId="urn:microsoft.com/office/officeart/2008/layout/VerticalCurvedList"/>
    <dgm:cxn modelId="{7B832154-FC89-40F5-ADB2-642920C31826}" type="presParOf" srcId="{20212E9F-BE8F-472A-B4B8-410796D8AB91}" destId="{E2E0013A-128B-42BA-9880-74402006BA77}" srcOrd="0" destOrd="0" presId="urn:microsoft.com/office/officeart/2008/layout/VerticalCurvedList"/>
    <dgm:cxn modelId="{E08ED00A-9A62-4276-A6A3-690A900E1620}" type="presParOf" srcId="{AC219FFF-DFA2-46FC-A936-FF262FD56C22}" destId="{3372709C-A70C-4C01-B2A2-066754B1FEB1}" srcOrd="3" destOrd="0" presId="urn:microsoft.com/office/officeart/2008/layout/VerticalCurvedList"/>
    <dgm:cxn modelId="{5E58F0AE-BBA0-4C24-8273-3DC2414B7DF5}" type="presParOf" srcId="{AC219FFF-DFA2-46FC-A936-FF262FD56C22}" destId="{A04A9BCF-2F46-47DE-9128-1406A96A6CEE}" srcOrd="4" destOrd="0" presId="urn:microsoft.com/office/officeart/2008/layout/VerticalCurvedList"/>
    <dgm:cxn modelId="{980D2598-26D4-4239-8F5A-A64C4248EFD3}" type="presParOf" srcId="{A04A9BCF-2F46-47DE-9128-1406A96A6CEE}" destId="{2395B4C0-0968-46BC-9AFC-A3B801E5FB0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F442EA2-39BA-4C9A-AD59-755D4917D532}" type="doc">
      <dgm:prSet loTypeId="urn:microsoft.com/office/officeart/2008/layout/VerticalCurvedList" loCatId="list" qsTypeId="urn:microsoft.com/office/officeart/2005/8/quickstyle/simple2" qsCatId="simple" csTypeId="urn:microsoft.com/office/officeart/2005/8/colors/accent1_1" csCatId="accent1" phldr="1"/>
      <dgm:spPr/>
      <dgm:t>
        <a:bodyPr rtlCol="0"/>
        <a:lstStyle/>
        <a:p>
          <a:pPr rtl="0"/>
          <a:endParaRPr lang="en-US"/>
        </a:p>
      </dgm:t>
    </dgm:pt>
    <dgm:pt modelId="{4DF9FE7B-F642-4898-A360-D4E3814E1A3D}">
      <dgm:prSet phldrT="[Text]"/>
      <dgm:spPr/>
      <dgm:t>
        <a:bodyPr/>
        <a:lstStyle/>
        <a:p>
          <a:pPr rtl="0"/>
          <a:r>
            <a:rPr lang="pl-PL" noProof="0" dirty="0"/>
            <a:t>Kazimierz </a:t>
          </a:r>
          <a:r>
            <a:rPr lang="pl-PL" noProof="0" dirty="0" err="1"/>
            <a:t>Żegleń</a:t>
          </a:r>
          <a:endParaRPr lang="pl-PL" noProof="0" dirty="0"/>
        </a:p>
      </dgm:t>
      <dgm:extLst>
        <a:ext uri="{E40237B7-FDA0-4F09-8148-C483321AD2D9}">
          <dgm14:cNvPr xmlns:dgm14="http://schemas.microsoft.com/office/drawing/2010/diagram" id="0" name="" title="Group A and its tasks"/>
        </a:ext>
      </dgm:extLst>
    </dgm:pt>
    <dgm:pt modelId="{1C10F06D-860A-4604-A7AD-02E614FE3976}" type="parTrans" cxnId="{EBD8BE8D-6018-43E2-B081-034BB5656EB6}">
      <dgm:prSet/>
      <dgm:spPr/>
      <dgm:t>
        <a:bodyPr rtlCol="0"/>
        <a:lstStyle/>
        <a:p>
          <a:pPr rtl="0"/>
          <a:endParaRPr lang="pl-PL" noProof="0" dirty="0"/>
        </a:p>
      </dgm:t>
    </dgm:pt>
    <dgm:pt modelId="{43C18EFF-81FC-4D70-8C6B-E95FF3730413}" type="sibTrans" cxnId="{EBD8BE8D-6018-43E2-B081-034BB5656EB6}">
      <dgm:prSet/>
      <dgm:spPr/>
      <dgm:t>
        <a:bodyPr rtlCol="0"/>
        <a:lstStyle/>
        <a:p>
          <a:pPr rtl="0"/>
          <a:endParaRPr lang="pl-PL" noProof="0" dirty="0"/>
        </a:p>
      </dgm:t>
    </dgm:pt>
    <dgm:pt modelId="{3929B1E1-4BC4-4C73-ABE8-27CEF96A3652}">
      <dgm:prSet phldrT="[Text]"/>
      <dgm:spPr/>
      <dgm:t>
        <a:bodyPr rtlCol="0"/>
        <a:lstStyle/>
        <a:p>
          <a:pPr algn="l" rtl="0"/>
          <a:endParaRPr lang="pl-PL" noProof="0" dirty="0"/>
        </a:p>
      </dgm:t>
      <dgm:extLst>
        <a:ext uri="{E40237B7-FDA0-4F09-8148-C483321AD2D9}">
          <dgm14:cNvPr xmlns:dgm14="http://schemas.microsoft.com/office/drawing/2010/diagram" id="0" name="" title="Group B and its tasks"/>
        </a:ext>
      </dgm:extLst>
    </dgm:pt>
    <dgm:pt modelId="{F356CC76-9117-4B79-A270-BBBAFD3E9C79}" type="parTrans" cxnId="{1339090C-9A95-4C05-841C-FA3AF987601B}">
      <dgm:prSet/>
      <dgm:spPr/>
      <dgm:t>
        <a:bodyPr rtlCol="0"/>
        <a:lstStyle/>
        <a:p>
          <a:pPr rtl="0"/>
          <a:endParaRPr lang="pl-PL" noProof="0" dirty="0"/>
        </a:p>
      </dgm:t>
    </dgm:pt>
    <dgm:pt modelId="{19BA0C22-38BB-4E9F-89D5-0FF5FF9F12CE}" type="sibTrans" cxnId="{1339090C-9A95-4C05-841C-FA3AF987601B}">
      <dgm:prSet/>
      <dgm:spPr/>
      <dgm:t>
        <a:bodyPr rtlCol="0"/>
        <a:lstStyle/>
        <a:p>
          <a:pPr rtl="0"/>
          <a:endParaRPr lang="pl-PL" noProof="0" dirty="0"/>
        </a:p>
      </dgm:t>
    </dgm:pt>
    <dgm:pt modelId="{60CDF8D0-D4FC-4467-A51E-79C5A58B0B2C}">
      <dgm:prSet phldrT="[Text]"/>
      <dgm:spPr/>
      <dgm:t>
        <a:bodyPr rtlCol="0"/>
        <a:lstStyle/>
        <a:p>
          <a:pPr rtl="0">
            <a:buNone/>
          </a:pPr>
          <a:r>
            <a:rPr lang="pl-PL" noProof="0" dirty="0"/>
            <a:t>Nieprzebijalne</a:t>
          </a:r>
          <a:r>
            <a:rPr lang="pl-PL" baseline="0" noProof="0" dirty="0"/>
            <a:t> opony</a:t>
          </a:r>
          <a:endParaRPr lang="pl-PL" noProof="0" dirty="0"/>
        </a:p>
      </dgm:t>
      <dgm:extLst>
        <a:ext uri="{E40237B7-FDA0-4F09-8148-C483321AD2D9}">
          <dgm14:cNvPr xmlns:dgm14="http://schemas.microsoft.com/office/drawing/2010/diagram" id="0" name="" title="Group C and its tasks"/>
        </a:ext>
      </dgm:extLst>
    </dgm:pt>
    <dgm:pt modelId="{E12A269F-AB82-486A-9077-80F2BBBE48C2}" type="parTrans" cxnId="{2BA65DEC-E719-4ED3-8135-48349D42DD04}">
      <dgm:prSet/>
      <dgm:spPr/>
      <dgm:t>
        <a:bodyPr rtlCol="0"/>
        <a:lstStyle/>
        <a:p>
          <a:pPr rtl="0"/>
          <a:endParaRPr lang="pl-PL" noProof="0" dirty="0"/>
        </a:p>
      </dgm:t>
    </dgm:pt>
    <dgm:pt modelId="{3F7FD59D-A716-4310-A89A-AB6F740D9FFF}" type="sibTrans" cxnId="{2BA65DEC-E719-4ED3-8135-48349D42DD04}">
      <dgm:prSet/>
      <dgm:spPr/>
      <dgm:t>
        <a:bodyPr rtlCol="0"/>
        <a:lstStyle/>
        <a:p>
          <a:pPr rtl="0"/>
          <a:endParaRPr lang="pl-PL" noProof="0" dirty="0"/>
        </a:p>
      </dgm:t>
    </dgm:pt>
    <dgm:pt modelId="{E12D126D-5BC4-44FC-877D-0FC48C1B2D85}" type="pres">
      <dgm:prSet presAssocID="{3F442EA2-39BA-4C9A-AD59-755D4917D532}" presName="Name0" presStyleCnt="0">
        <dgm:presLayoutVars>
          <dgm:chMax val="7"/>
          <dgm:chPref val="7"/>
          <dgm:dir/>
        </dgm:presLayoutVars>
      </dgm:prSet>
      <dgm:spPr/>
    </dgm:pt>
    <dgm:pt modelId="{AC219FFF-DFA2-46FC-A936-FF262FD56C22}" type="pres">
      <dgm:prSet presAssocID="{3F442EA2-39BA-4C9A-AD59-755D4917D532}" presName="Name1" presStyleCnt="0"/>
      <dgm:spPr/>
    </dgm:pt>
    <dgm:pt modelId="{7D92B159-8F47-403B-8C17-9CEA3E09101B}" type="pres">
      <dgm:prSet presAssocID="{3F442EA2-39BA-4C9A-AD59-755D4917D532}" presName="cycle" presStyleCnt="0"/>
      <dgm:spPr/>
    </dgm:pt>
    <dgm:pt modelId="{994BF1C1-1927-403C-B9A3-39609775EC3D}" type="pres">
      <dgm:prSet presAssocID="{3F442EA2-39BA-4C9A-AD59-755D4917D532}" presName="srcNode" presStyleLbl="node1" presStyleIdx="0" presStyleCnt="3"/>
      <dgm:spPr/>
    </dgm:pt>
    <dgm:pt modelId="{54C353D6-4361-4EC4-AC8B-E57B1905014A}" type="pres">
      <dgm:prSet presAssocID="{3F442EA2-39BA-4C9A-AD59-755D4917D532}" presName="conn" presStyleLbl="parChTrans1D2" presStyleIdx="0" presStyleCnt="1"/>
      <dgm:spPr/>
    </dgm:pt>
    <dgm:pt modelId="{6047EC00-40F5-4FB6-A18A-FFA3750E31E8}" type="pres">
      <dgm:prSet presAssocID="{3F442EA2-39BA-4C9A-AD59-755D4917D532}" presName="extraNode" presStyleLbl="node1" presStyleIdx="0" presStyleCnt="3"/>
      <dgm:spPr/>
    </dgm:pt>
    <dgm:pt modelId="{EF2EA530-249E-4AFC-A161-499C2FC26FE6}" type="pres">
      <dgm:prSet presAssocID="{3F442EA2-39BA-4C9A-AD59-755D4917D532}" presName="dstNode" presStyleLbl="node1" presStyleIdx="0" presStyleCnt="3"/>
      <dgm:spPr/>
    </dgm:pt>
    <dgm:pt modelId="{948352C4-85D2-4D34-B725-6779481395A0}" type="pres">
      <dgm:prSet presAssocID="{4DF9FE7B-F642-4898-A360-D4E3814E1A3D}" presName="text_1" presStyleLbl="node1" presStyleIdx="0" presStyleCnt="3" custLinFactNeighborX="-1922" custLinFactNeighborY="-2799">
        <dgm:presLayoutVars>
          <dgm:bulletEnabled val="1"/>
        </dgm:presLayoutVars>
      </dgm:prSet>
      <dgm:spPr/>
    </dgm:pt>
    <dgm:pt modelId="{20212E9F-BE8F-472A-B4B8-410796D8AB91}" type="pres">
      <dgm:prSet presAssocID="{4DF9FE7B-F642-4898-A360-D4E3814E1A3D}" presName="accent_1" presStyleCnt="0"/>
      <dgm:spPr/>
    </dgm:pt>
    <dgm:pt modelId="{E2E0013A-128B-42BA-9880-74402006BA77}" type="pres">
      <dgm:prSet presAssocID="{4DF9FE7B-F642-4898-A360-D4E3814E1A3D}" presName="accentRepeatNode" presStyleLbl="solidFgAcc1" presStyleIdx="0" presStyleCnt="3"/>
      <dgm:spPr>
        <a:blipFill rotWithShape="0">
          <a:blip xmlns:r="http://schemas.openxmlformats.org/officeDocument/2006/relationships" r:embed="rId1"/>
          <a:srcRect/>
          <a:stretch>
            <a:fillRect l="-16000" r="-16000"/>
          </a:stretch>
        </a:blipFill>
      </dgm:spPr>
    </dgm:pt>
    <dgm:pt modelId="{3372709C-A70C-4C01-B2A2-066754B1FEB1}" type="pres">
      <dgm:prSet presAssocID="{3929B1E1-4BC4-4C73-ABE8-27CEF96A3652}" presName="text_2" presStyleLbl="node1" presStyleIdx="1" presStyleCnt="3">
        <dgm:presLayoutVars>
          <dgm:bulletEnabled val="1"/>
        </dgm:presLayoutVars>
      </dgm:prSet>
      <dgm:spPr/>
    </dgm:pt>
    <dgm:pt modelId="{A04A9BCF-2F46-47DE-9128-1406A96A6CEE}" type="pres">
      <dgm:prSet presAssocID="{3929B1E1-4BC4-4C73-ABE8-27CEF96A3652}" presName="accent_2" presStyleCnt="0"/>
      <dgm:spPr/>
    </dgm:pt>
    <dgm:pt modelId="{2395B4C0-0968-46BC-9AFC-A3B801E5FB01}" type="pres">
      <dgm:prSet presAssocID="{3929B1E1-4BC4-4C73-ABE8-27CEF96A3652}" presName="accentRepeatNode" presStyleLbl="solidFgAcc1" presStyleIdx="1" presStyleCnt="3" custScaleY="103640" custLinFactNeighborX="831" custLinFactNeighborY="0"/>
      <dgm:spPr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68000" r="-68000"/>
          </a:stretch>
        </a:blipFill>
      </dgm:spPr>
    </dgm:pt>
    <dgm:pt modelId="{83D99B1A-3C07-45F4-B738-69303B96AE06}" type="pres">
      <dgm:prSet presAssocID="{60CDF8D0-D4FC-4467-A51E-79C5A58B0B2C}" presName="text_3" presStyleLbl="node1" presStyleIdx="2" presStyleCnt="3">
        <dgm:presLayoutVars>
          <dgm:bulletEnabled val="1"/>
        </dgm:presLayoutVars>
      </dgm:prSet>
      <dgm:spPr/>
    </dgm:pt>
    <dgm:pt modelId="{B2FEF5B7-8459-4C5F-B251-7138F2854BC8}" type="pres">
      <dgm:prSet presAssocID="{60CDF8D0-D4FC-4467-A51E-79C5A58B0B2C}" presName="accent_3" presStyleCnt="0"/>
      <dgm:spPr/>
    </dgm:pt>
    <dgm:pt modelId="{304E63CD-82D9-48BE-AE4B-BA23F0BD1A32}" type="pres">
      <dgm:prSet presAssocID="{60CDF8D0-D4FC-4467-A51E-79C5A58B0B2C}" presName="accentRepeatNode" presStyleLbl="solidFgAcc1" presStyleIdx="2" presStyleCnt="3"/>
      <dgm:spPr>
        <a:blipFill rotWithShape="0">
          <a:blip xmlns:r="http://schemas.openxmlformats.org/officeDocument/2006/relationships" r:embed="rId3"/>
          <a:srcRect/>
          <a:stretch>
            <a:fillRect l="-25000" r="-25000"/>
          </a:stretch>
        </a:blipFill>
      </dgm:spPr>
    </dgm:pt>
  </dgm:ptLst>
  <dgm:cxnLst>
    <dgm:cxn modelId="{1339090C-9A95-4C05-841C-FA3AF987601B}" srcId="{3F442EA2-39BA-4C9A-AD59-755D4917D532}" destId="{3929B1E1-4BC4-4C73-ABE8-27CEF96A3652}" srcOrd="1" destOrd="0" parTransId="{F356CC76-9117-4B79-A270-BBBAFD3E9C79}" sibTransId="{19BA0C22-38BB-4E9F-89D5-0FF5FF9F12CE}"/>
    <dgm:cxn modelId="{678A5F6B-D072-41A7-97A6-8997DE05811C}" type="presOf" srcId="{3F442EA2-39BA-4C9A-AD59-755D4917D532}" destId="{E12D126D-5BC4-44FC-877D-0FC48C1B2D85}" srcOrd="0" destOrd="0" presId="urn:microsoft.com/office/officeart/2008/layout/VerticalCurvedList"/>
    <dgm:cxn modelId="{71EC6257-9E1F-4851-BA46-E0D4E99F042E}" type="presOf" srcId="{60CDF8D0-D4FC-4467-A51E-79C5A58B0B2C}" destId="{83D99B1A-3C07-45F4-B738-69303B96AE06}" srcOrd="0" destOrd="0" presId="urn:microsoft.com/office/officeart/2008/layout/VerticalCurvedList"/>
    <dgm:cxn modelId="{EBD8BE8D-6018-43E2-B081-034BB5656EB6}" srcId="{3F442EA2-39BA-4C9A-AD59-755D4917D532}" destId="{4DF9FE7B-F642-4898-A360-D4E3814E1A3D}" srcOrd="0" destOrd="0" parTransId="{1C10F06D-860A-4604-A7AD-02E614FE3976}" sibTransId="{43C18EFF-81FC-4D70-8C6B-E95FF3730413}"/>
    <dgm:cxn modelId="{E796D99F-9C9D-4C89-99B8-537EC28D2FDE}" type="presOf" srcId="{43C18EFF-81FC-4D70-8C6B-E95FF3730413}" destId="{54C353D6-4361-4EC4-AC8B-E57B1905014A}" srcOrd="0" destOrd="0" presId="urn:microsoft.com/office/officeart/2008/layout/VerticalCurvedList"/>
    <dgm:cxn modelId="{533252BA-6CD3-4CE6-8E37-B0DCDDEA2143}" type="presOf" srcId="{3929B1E1-4BC4-4C73-ABE8-27CEF96A3652}" destId="{3372709C-A70C-4C01-B2A2-066754B1FEB1}" srcOrd="0" destOrd="0" presId="urn:microsoft.com/office/officeart/2008/layout/VerticalCurvedList"/>
    <dgm:cxn modelId="{6DCF31E1-2344-481F-89AF-3DF52964AE72}" type="presOf" srcId="{4DF9FE7B-F642-4898-A360-D4E3814E1A3D}" destId="{948352C4-85D2-4D34-B725-6779481395A0}" srcOrd="0" destOrd="0" presId="urn:microsoft.com/office/officeart/2008/layout/VerticalCurvedList"/>
    <dgm:cxn modelId="{2BA65DEC-E719-4ED3-8135-48349D42DD04}" srcId="{3F442EA2-39BA-4C9A-AD59-755D4917D532}" destId="{60CDF8D0-D4FC-4467-A51E-79C5A58B0B2C}" srcOrd="2" destOrd="0" parTransId="{E12A269F-AB82-486A-9077-80F2BBBE48C2}" sibTransId="{3F7FD59D-A716-4310-A89A-AB6F740D9FFF}"/>
    <dgm:cxn modelId="{E167B67C-9AF1-4992-8808-0A0526D383DF}" type="presParOf" srcId="{E12D126D-5BC4-44FC-877D-0FC48C1B2D85}" destId="{AC219FFF-DFA2-46FC-A936-FF262FD56C22}" srcOrd="0" destOrd="0" presId="urn:microsoft.com/office/officeart/2008/layout/VerticalCurvedList"/>
    <dgm:cxn modelId="{C97EFAF6-FD5C-40B1-A185-58B5EC97191B}" type="presParOf" srcId="{AC219FFF-DFA2-46FC-A936-FF262FD56C22}" destId="{7D92B159-8F47-403B-8C17-9CEA3E09101B}" srcOrd="0" destOrd="0" presId="urn:microsoft.com/office/officeart/2008/layout/VerticalCurvedList"/>
    <dgm:cxn modelId="{E87E985C-E60A-470B-BEBB-D457465C0913}" type="presParOf" srcId="{7D92B159-8F47-403B-8C17-9CEA3E09101B}" destId="{994BF1C1-1927-403C-B9A3-39609775EC3D}" srcOrd="0" destOrd="0" presId="urn:microsoft.com/office/officeart/2008/layout/VerticalCurvedList"/>
    <dgm:cxn modelId="{C9F0703A-96EE-449D-82AF-090E8AB8092B}" type="presParOf" srcId="{7D92B159-8F47-403B-8C17-9CEA3E09101B}" destId="{54C353D6-4361-4EC4-AC8B-E57B1905014A}" srcOrd="1" destOrd="0" presId="urn:microsoft.com/office/officeart/2008/layout/VerticalCurvedList"/>
    <dgm:cxn modelId="{8BBAA3D7-81A9-4539-A31C-85A76E0BFAB7}" type="presParOf" srcId="{7D92B159-8F47-403B-8C17-9CEA3E09101B}" destId="{6047EC00-40F5-4FB6-A18A-FFA3750E31E8}" srcOrd="2" destOrd="0" presId="urn:microsoft.com/office/officeart/2008/layout/VerticalCurvedList"/>
    <dgm:cxn modelId="{05E3AC0B-5C14-4828-B16A-3ABF66D4CBF0}" type="presParOf" srcId="{7D92B159-8F47-403B-8C17-9CEA3E09101B}" destId="{EF2EA530-249E-4AFC-A161-499C2FC26FE6}" srcOrd="3" destOrd="0" presId="urn:microsoft.com/office/officeart/2008/layout/VerticalCurvedList"/>
    <dgm:cxn modelId="{74DED9B9-534D-4B4D-B322-A0D318BF997B}" type="presParOf" srcId="{AC219FFF-DFA2-46FC-A936-FF262FD56C22}" destId="{948352C4-85D2-4D34-B725-6779481395A0}" srcOrd="1" destOrd="0" presId="urn:microsoft.com/office/officeart/2008/layout/VerticalCurvedList"/>
    <dgm:cxn modelId="{E5862F9E-4B7C-49C3-9E8E-A9264383A0C2}" type="presParOf" srcId="{AC219FFF-DFA2-46FC-A936-FF262FD56C22}" destId="{20212E9F-BE8F-472A-B4B8-410796D8AB91}" srcOrd="2" destOrd="0" presId="urn:microsoft.com/office/officeart/2008/layout/VerticalCurvedList"/>
    <dgm:cxn modelId="{7B832154-FC89-40F5-ADB2-642920C31826}" type="presParOf" srcId="{20212E9F-BE8F-472A-B4B8-410796D8AB91}" destId="{E2E0013A-128B-42BA-9880-74402006BA77}" srcOrd="0" destOrd="0" presId="urn:microsoft.com/office/officeart/2008/layout/VerticalCurvedList"/>
    <dgm:cxn modelId="{E08ED00A-9A62-4276-A6A3-690A900E1620}" type="presParOf" srcId="{AC219FFF-DFA2-46FC-A936-FF262FD56C22}" destId="{3372709C-A70C-4C01-B2A2-066754B1FEB1}" srcOrd="3" destOrd="0" presId="urn:microsoft.com/office/officeart/2008/layout/VerticalCurvedList"/>
    <dgm:cxn modelId="{5E58F0AE-BBA0-4C24-8273-3DC2414B7DF5}" type="presParOf" srcId="{AC219FFF-DFA2-46FC-A936-FF262FD56C22}" destId="{A04A9BCF-2F46-47DE-9128-1406A96A6CEE}" srcOrd="4" destOrd="0" presId="urn:microsoft.com/office/officeart/2008/layout/VerticalCurvedList"/>
    <dgm:cxn modelId="{980D2598-26D4-4239-8F5A-A64C4248EFD3}" type="presParOf" srcId="{A04A9BCF-2F46-47DE-9128-1406A96A6CEE}" destId="{2395B4C0-0968-46BC-9AFC-A3B801E5FB01}" srcOrd="0" destOrd="0" presId="urn:microsoft.com/office/officeart/2008/layout/VerticalCurvedList"/>
    <dgm:cxn modelId="{E447F044-CE50-40A3-870E-B43765FA3F06}" type="presParOf" srcId="{AC219FFF-DFA2-46FC-A936-FF262FD56C22}" destId="{83D99B1A-3C07-45F4-B738-69303B96AE06}" srcOrd="5" destOrd="0" presId="urn:microsoft.com/office/officeart/2008/layout/VerticalCurvedList"/>
    <dgm:cxn modelId="{EBD66316-7072-49E5-B71C-D531A28359D6}" type="presParOf" srcId="{AC219FFF-DFA2-46FC-A936-FF262FD56C22}" destId="{B2FEF5B7-8459-4C5F-B251-7138F2854BC8}" srcOrd="6" destOrd="0" presId="urn:microsoft.com/office/officeart/2008/layout/VerticalCurvedList"/>
    <dgm:cxn modelId="{52F2737C-A2BA-43A2-B859-8D4B735E1BDD}" type="presParOf" srcId="{B2FEF5B7-8459-4C5F-B251-7138F2854BC8}" destId="{304E63CD-82D9-48BE-AE4B-BA23F0BD1A3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F442EA2-39BA-4C9A-AD59-755D4917D532}" type="doc">
      <dgm:prSet loTypeId="urn:microsoft.com/office/officeart/2008/layout/VerticalCurvedList" loCatId="list" qsTypeId="urn:microsoft.com/office/officeart/2005/8/quickstyle/simple2" qsCatId="simple" csTypeId="urn:microsoft.com/office/officeart/2005/8/colors/accent1_1" csCatId="accent1" phldr="1"/>
      <dgm:spPr/>
      <dgm:t>
        <a:bodyPr rtlCol="0"/>
        <a:lstStyle/>
        <a:p>
          <a:pPr rtl="0"/>
          <a:endParaRPr lang="en-US"/>
        </a:p>
      </dgm:t>
    </dgm:pt>
    <dgm:pt modelId="{4DF9FE7B-F642-4898-A360-D4E3814E1A3D}">
      <dgm:prSet phldrT="[Text]"/>
      <dgm:spPr/>
      <dgm:t>
        <a:bodyPr rtlCol="0"/>
        <a:lstStyle/>
        <a:p>
          <a:pPr rtl="0"/>
          <a:r>
            <a:rPr lang="pl-PL" noProof="0" dirty="0"/>
            <a:t>Kazimierz</a:t>
          </a:r>
          <a:r>
            <a:rPr lang="pl-PL" baseline="0" noProof="0" dirty="0"/>
            <a:t> Prószyński</a:t>
          </a:r>
          <a:endParaRPr lang="pl-PL" noProof="0" dirty="0"/>
        </a:p>
      </dgm:t>
      <dgm:extLst>
        <a:ext uri="{E40237B7-FDA0-4F09-8148-C483321AD2D9}">
          <dgm14:cNvPr xmlns:dgm14="http://schemas.microsoft.com/office/drawing/2010/diagram" id="0" name="" title="Group A and its tasks"/>
        </a:ext>
      </dgm:extLst>
    </dgm:pt>
    <dgm:pt modelId="{1C10F06D-860A-4604-A7AD-02E614FE3976}" type="parTrans" cxnId="{EBD8BE8D-6018-43E2-B081-034BB5656EB6}">
      <dgm:prSet/>
      <dgm:spPr/>
      <dgm:t>
        <a:bodyPr rtlCol="0"/>
        <a:lstStyle/>
        <a:p>
          <a:pPr rtl="0"/>
          <a:endParaRPr lang="pl-PL" noProof="0" dirty="0"/>
        </a:p>
      </dgm:t>
    </dgm:pt>
    <dgm:pt modelId="{43C18EFF-81FC-4D70-8C6B-E95FF3730413}" type="sibTrans" cxnId="{EBD8BE8D-6018-43E2-B081-034BB5656EB6}">
      <dgm:prSet/>
      <dgm:spPr/>
      <dgm:t>
        <a:bodyPr rtlCol="0"/>
        <a:lstStyle/>
        <a:p>
          <a:pPr rtl="0"/>
          <a:endParaRPr lang="pl-PL" noProof="0" dirty="0"/>
        </a:p>
      </dgm:t>
    </dgm:pt>
    <dgm:pt modelId="{3929B1E1-4BC4-4C73-ABE8-27CEF96A3652}">
      <dgm:prSet phldrT="[Text]"/>
      <dgm:spPr/>
      <dgm:t>
        <a:bodyPr rtlCol="0"/>
        <a:lstStyle/>
        <a:p>
          <a:pPr algn="l" rtl="0"/>
          <a:endParaRPr lang="pl-PL" noProof="0" dirty="0"/>
        </a:p>
      </dgm:t>
      <dgm:extLst>
        <a:ext uri="{E40237B7-FDA0-4F09-8148-C483321AD2D9}">
          <dgm14:cNvPr xmlns:dgm14="http://schemas.microsoft.com/office/drawing/2010/diagram" id="0" name="" title="Group B and its tasks"/>
        </a:ext>
      </dgm:extLst>
    </dgm:pt>
    <dgm:pt modelId="{F356CC76-9117-4B79-A270-BBBAFD3E9C79}" type="parTrans" cxnId="{1339090C-9A95-4C05-841C-FA3AF987601B}">
      <dgm:prSet/>
      <dgm:spPr/>
      <dgm:t>
        <a:bodyPr rtlCol="0"/>
        <a:lstStyle/>
        <a:p>
          <a:pPr rtl="0"/>
          <a:endParaRPr lang="pl-PL" noProof="0" dirty="0"/>
        </a:p>
      </dgm:t>
    </dgm:pt>
    <dgm:pt modelId="{19BA0C22-38BB-4E9F-89D5-0FF5FF9F12CE}" type="sibTrans" cxnId="{1339090C-9A95-4C05-841C-FA3AF987601B}">
      <dgm:prSet/>
      <dgm:spPr/>
      <dgm:t>
        <a:bodyPr rtlCol="0"/>
        <a:lstStyle/>
        <a:p>
          <a:pPr rtl="0"/>
          <a:endParaRPr lang="pl-PL" noProof="0" dirty="0"/>
        </a:p>
      </dgm:t>
    </dgm:pt>
    <dgm:pt modelId="{E12D126D-5BC4-44FC-877D-0FC48C1B2D85}" type="pres">
      <dgm:prSet presAssocID="{3F442EA2-39BA-4C9A-AD59-755D4917D532}" presName="Name0" presStyleCnt="0">
        <dgm:presLayoutVars>
          <dgm:chMax val="7"/>
          <dgm:chPref val="7"/>
          <dgm:dir/>
        </dgm:presLayoutVars>
      </dgm:prSet>
      <dgm:spPr/>
    </dgm:pt>
    <dgm:pt modelId="{AC219FFF-DFA2-46FC-A936-FF262FD56C22}" type="pres">
      <dgm:prSet presAssocID="{3F442EA2-39BA-4C9A-AD59-755D4917D532}" presName="Name1" presStyleCnt="0"/>
      <dgm:spPr/>
    </dgm:pt>
    <dgm:pt modelId="{7D92B159-8F47-403B-8C17-9CEA3E09101B}" type="pres">
      <dgm:prSet presAssocID="{3F442EA2-39BA-4C9A-AD59-755D4917D532}" presName="cycle" presStyleCnt="0"/>
      <dgm:spPr/>
    </dgm:pt>
    <dgm:pt modelId="{994BF1C1-1927-403C-B9A3-39609775EC3D}" type="pres">
      <dgm:prSet presAssocID="{3F442EA2-39BA-4C9A-AD59-755D4917D532}" presName="srcNode" presStyleLbl="node1" presStyleIdx="0" presStyleCnt="2"/>
      <dgm:spPr/>
    </dgm:pt>
    <dgm:pt modelId="{54C353D6-4361-4EC4-AC8B-E57B1905014A}" type="pres">
      <dgm:prSet presAssocID="{3F442EA2-39BA-4C9A-AD59-755D4917D532}" presName="conn" presStyleLbl="parChTrans1D2" presStyleIdx="0" presStyleCnt="1"/>
      <dgm:spPr/>
    </dgm:pt>
    <dgm:pt modelId="{6047EC00-40F5-4FB6-A18A-FFA3750E31E8}" type="pres">
      <dgm:prSet presAssocID="{3F442EA2-39BA-4C9A-AD59-755D4917D532}" presName="extraNode" presStyleLbl="node1" presStyleIdx="0" presStyleCnt="2"/>
      <dgm:spPr/>
    </dgm:pt>
    <dgm:pt modelId="{EF2EA530-249E-4AFC-A161-499C2FC26FE6}" type="pres">
      <dgm:prSet presAssocID="{3F442EA2-39BA-4C9A-AD59-755D4917D532}" presName="dstNode" presStyleLbl="node1" presStyleIdx="0" presStyleCnt="2"/>
      <dgm:spPr/>
    </dgm:pt>
    <dgm:pt modelId="{948352C4-85D2-4D34-B725-6779481395A0}" type="pres">
      <dgm:prSet presAssocID="{4DF9FE7B-F642-4898-A360-D4E3814E1A3D}" presName="text_1" presStyleLbl="node1" presStyleIdx="0" presStyleCnt="2" custLinFactNeighborX="-326" custLinFactNeighborY="-6592">
        <dgm:presLayoutVars>
          <dgm:bulletEnabled val="1"/>
        </dgm:presLayoutVars>
      </dgm:prSet>
      <dgm:spPr/>
    </dgm:pt>
    <dgm:pt modelId="{20212E9F-BE8F-472A-B4B8-410796D8AB91}" type="pres">
      <dgm:prSet presAssocID="{4DF9FE7B-F642-4898-A360-D4E3814E1A3D}" presName="accent_1" presStyleCnt="0"/>
      <dgm:spPr/>
    </dgm:pt>
    <dgm:pt modelId="{E2E0013A-128B-42BA-9880-74402006BA77}" type="pres">
      <dgm:prSet presAssocID="{4DF9FE7B-F642-4898-A360-D4E3814E1A3D}" presName="accentRepeatNode" presStyleLbl="solidFgAcc1" presStyleIdx="0" presStyleCnt="2"/>
      <dgm:spPr>
        <a:blipFill rotWithShape="0">
          <a:blip xmlns:r="http://schemas.openxmlformats.org/officeDocument/2006/relationships" r:embed="rId1"/>
          <a:srcRect/>
          <a:stretch>
            <a:fillRect t="-24000" b="-24000"/>
          </a:stretch>
        </a:blipFill>
      </dgm:spPr>
    </dgm:pt>
    <dgm:pt modelId="{3372709C-A70C-4C01-B2A2-066754B1FEB1}" type="pres">
      <dgm:prSet presAssocID="{3929B1E1-4BC4-4C73-ABE8-27CEF96A3652}" presName="text_2" presStyleLbl="node1" presStyleIdx="1" presStyleCnt="2">
        <dgm:presLayoutVars>
          <dgm:bulletEnabled val="1"/>
        </dgm:presLayoutVars>
      </dgm:prSet>
      <dgm:spPr/>
    </dgm:pt>
    <dgm:pt modelId="{A04A9BCF-2F46-47DE-9128-1406A96A6CEE}" type="pres">
      <dgm:prSet presAssocID="{3929B1E1-4BC4-4C73-ABE8-27CEF96A3652}" presName="accent_2" presStyleCnt="0"/>
      <dgm:spPr/>
    </dgm:pt>
    <dgm:pt modelId="{2395B4C0-0968-46BC-9AFC-A3B801E5FB01}" type="pres">
      <dgm:prSet presAssocID="{3929B1E1-4BC4-4C73-ABE8-27CEF96A3652}" presName="accentRepeatNode" presStyleLbl="solidFgAcc1" presStyleIdx="1" presStyleCnt="2" custScaleY="103640" custLinFactNeighborX="831" custLinFactNeighborY="0"/>
      <dgm:spPr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t="-23000" b="-23000"/>
          </a:stretch>
        </a:blipFill>
      </dgm:spPr>
    </dgm:pt>
  </dgm:ptLst>
  <dgm:cxnLst>
    <dgm:cxn modelId="{1339090C-9A95-4C05-841C-FA3AF987601B}" srcId="{3F442EA2-39BA-4C9A-AD59-755D4917D532}" destId="{3929B1E1-4BC4-4C73-ABE8-27CEF96A3652}" srcOrd="1" destOrd="0" parTransId="{F356CC76-9117-4B79-A270-BBBAFD3E9C79}" sibTransId="{19BA0C22-38BB-4E9F-89D5-0FF5FF9F12CE}"/>
    <dgm:cxn modelId="{678A5F6B-D072-41A7-97A6-8997DE05811C}" type="presOf" srcId="{3F442EA2-39BA-4C9A-AD59-755D4917D532}" destId="{E12D126D-5BC4-44FC-877D-0FC48C1B2D85}" srcOrd="0" destOrd="0" presId="urn:microsoft.com/office/officeart/2008/layout/VerticalCurvedList"/>
    <dgm:cxn modelId="{EBD8BE8D-6018-43E2-B081-034BB5656EB6}" srcId="{3F442EA2-39BA-4C9A-AD59-755D4917D532}" destId="{4DF9FE7B-F642-4898-A360-D4E3814E1A3D}" srcOrd="0" destOrd="0" parTransId="{1C10F06D-860A-4604-A7AD-02E614FE3976}" sibTransId="{43C18EFF-81FC-4D70-8C6B-E95FF3730413}"/>
    <dgm:cxn modelId="{E796D99F-9C9D-4C89-99B8-537EC28D2FDE}" type="presOf" srcId="{43C18EFF-81FC-4D70-8C6B-E95FF3730413}" destId="{54C353D6-4361-4EC4-AC8B-E57B1905014A}" srcOrd="0" destOrd="0" presId="urn:microsoft.com/office/officeart/2008/layout/VerticalCurvedList"/>
    <dgm:cxn modelId="{533252BA-6CD3-4CE6-8E37-B0DCDDEA2143}" type="presOf" srcId="{3929B1E1-4BC4-4C73-ABE8-27CEF96A3652}" destId="{3372709C-A70C-4C01-B2A2-066754B1FEB1}" srcOrd="0" destOrd="0" presId="urn:microsoft.com/office/officeart/2008/layout/VerticalCurvedList"/>
    <dgm:cxn modelId="{6DCF31E1-2344-481F-89AF-3DF52964AE72}" type="presOf" srcId="{4DF9FE7B-F642-4898-A360-D4E3814E1A3D}" destId="{948352C4-85D2-4D34-B725-6779481395A0}" srcOrd="0" destOrd="0" presId="urn:microsoft.com/office/officeart/2008/layout/VerticalCurvedList"/>
    <dgm:cxn modelId="{E167B67C-9AF1-4992-8808-0A0526D383DF}" type="presParOf" srcId="{E12D126D-5BC4-44FC-877D-0FC48C1B2D85}" destId="{AC219FFF-DFA2-46FC-A936-FF262FD56C22}" srcOrd="0" destOrd="0" presId="urn:microsoft.com/office/officeart/2008/layout/VerticalCurvedList"/>
    <dgm:cxn modelId="{C97EFAF6-FD5C-40B1-A185-58B5EC97191B}" type="presParOf" srcId="{AC219FFF-DFA2-46FC-A936-FF262FD56C22}" destId="{7D92B159-8F47-403B-8C17-9CEA3E09101B}" srcOrd="0" destOrd="0" presId="urn:microsoft.com/office/officeart/2008/layout/VerticalCurvedList"/>
    <dgm:cxn modelId="{E87E985C-E60A-470B-BEBB-D457465C0913}" type="presParOf" srcId="{7D92B159-8F47-403B-8C17-9CEA3E09101B}" destId="{994BF1C1-1927-403C-B9A3-39609775EC3D}" srcOrd="0" destOrd="0" presId="urn:microsoft.com/office/officeart/2008/layout/VerticalCurvedList"/>
    <dgm:cxn modelId="{C9F0703A-96EE-449D-82AF-090E8AB8092B}" type="presParOf" srcId="{7D92B159-8F47-403B-8C17-9CEA3E09101B}" destId="{54C353D6-4361-4EC4-AC8B-E57B1905014A}" srcOrd="1" destOrd="0" presId="urn:microsoft.com/office/officeart/2008/layout/VerticalCurvedList"/>
    <dgm:cxn modelId="{8BBAA3D7-81A9-4539-A31C-85A76E0BFAB7}" type="presParOf" srcId="{7D92B159-8F47-403B-8C17-9CEA3E09101B}" destId="{6047EC00-40F5-4FB6-A18A-FFA3750E31E8}" srcOrd="2" destOrd="0" presId="urn:microsoft.com/office/officeart/2008/layout/VerticalCurvedList"/>
    <dgm:cxn modelId="{05E3AC0B-5C14-4828-B16A-3ABF66D4CBF0}" type="presParOf" srcId="{7D92B159-8F47-403B-8C17-9CEA3E09101B}" destId="{EF2EA530-249E-4AFC-A161-499C2FC26FE6}" srcOrd="3" destOrd="0" presId="urn:microsoft.com/office/officeart/2008/layout/VerticalCurvedList"/>
    <dgm:cxn modelId="{74DED9B9-534D-4B4D-B322-A0D318BF997B}" type="presParOf" srcId="{AC219FFF-DFA2-46FC-A936-FF262FD56C22}" destId="{948352C4-85D2-4D34-B725-6779481395A0}" srcOrd="1" destOrd="0" presId="urn:microsoft.com/office/officeart/2008/layout/VerticalCurvedList"/>
    <dgm:cxn modelId="{E5862F9E-4B7C-49C3-9E8E-A9264383A0C2}" type="presParOf" srcId="{AC219FFF-DFA2-46FC-A936-FF262FD56C22}" destId="{20212E9F-BE8F-472A-B4B8-410796D8AB91}" srcOrd="2" destOrd="0" presId="urn:microsoft.com/office/officeart/2008/layout/VerticalCurvedList"/>
    <dgm:cxn modelId="{7B832154-FC89-40F5-ADB2-642920C31826}" type="presParOf" srcId="{20212E9F-BE8F-472A-B4B8-410796D8AB91}" destId="{E2E0013A-128B-42BA-9880-74402006BA77}" srcOrd="0" destOrd="0" presId="urn:microsoft.com/office/officeart/2008/layout/VerticalCurvedList"/>
    <dgm:cxn modelId="{E08ED00A-9A62-4276-A6A3-690A900E1620}" type="presParOf" srcId="{AC219FFF-DFA2-46FC-A936-FF262FD56C22}" destId="{3372709C-A70C-4C01-B2A2-066754B1FEB1}" srcOrd="3" destOrd="0" presId="urn:microsoft.com/office/officeart/2008/layout/VerticalCurvedList"/>
    <dgm:cxn modelId="{5E58F0AE-BBA0-4C24-8273-3DC2414B7DF5}" type="presParOf" srcId="{AC219FFF-DFA2-46FC-A936-FF262FD56C22}" destId="{A04A9BCF-2F46-47DE-9128-1406A96A6CEE}" srcOrd="4" destOrd="0" presId="urn:microsoft.com/office/officeart/2008/layout/VerticalCurvedList"/>
    <dgm:cxn modelId="{980D2598-26D4-4239-8F5A-A64C4248EFD3}" type="presParOf" srcId="{A04A9BCF-2F46-47DE-9128-1406A96A6CEE}" destId="{2395B4C0-0968-46BC-9AFC-A3B801E5FB0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C353D6-4361-4EC4-AC8B-E57B1905014A}">
      <dsp:nvSpPr>
        <dsp:cNvPr id="0" name=""/>
        <dsp:cNvSpPr/>
      </dsp:nvSpPr>
      <dsp:spPr>
        <a:xfrm>
          <a:off x="-4651809" y="-713145"/>
          <a:ext cx="5541091" cy="5541091"/>
        </a:xfrm>
        <a:prstGeom prst="blockArc">
          <a:avLst>
            <a:gd name="adj1" fmla="val 18900000"/>
            <a:gd name="adj2" fmla="val 2700000"/>
            <a:gd name="adj3" fmla="val 39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8352C4-85D2-4D34-B725-6779481395A0}">
      <dsp:nvSpPr>
        <dsp:cNvPr id="0" name=""/>
        <dsp:cNvSpPr/>
      </dsp:nvSpPr>
      <dsp:spPr>
        <a:xfrm>
          <a:off x="571929" y="411480"/>
          <a:ext cx="4217131" cy="8229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53225" tIns="35560" rIns="35560" bIns="35560" numCol="1" spcCol="1270" rtlCol="0" anchor="t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noProof="0" dirty="0"/>
            <a:t>Tyfus</a:t>
          </a:r>
          <a:r>
            <a:rPr lang="pl-PL" sz="1400" kern="1200" baseline="0" noProof="0" dirty="0"/>
            <a:t> plamisty</a:t>
          </a:r>
          <a:endParaRPr lang="pl-PL" sz="1400" kern="1200" noProof="0" dirty="0"/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100" kern="1200" noProof="0" dirty="0"/>
            <a:t>odzwierzęca choroba zakaźna</a:t>
          </a: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100" kern="1200" noProof="0" dirty="0"/>
            <a:t>W czasie I wojny światowej pochłonęła 3 mln ludzi</a:t>
          </a:r>
        </a:p>
      </dsp:txBody>
      <dsp:txXfrm>
        <a:off x="571929" y="411480"/>
        <a:ext cx="4217131" cy="822960"/>
      </dsp:txXfrm>
    </dsp:sp>
    <dsp:sp modelId="{E2E0013A-128B-42BA-9880-74402006BA77}">
      <dsp:nvSpPr>
        <dsp:cNvPr id="0" name=""/>
        <dsp:cNvSpPr/>
      </dsp:nvSpPr>
      <dsp:spPr>
        <a:xfrm>
          <a:off x="57579" y="308610"/>
          <a:ext cx="1028700" cy="1028700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t="-26000" b="-26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72709C-A70C-4C01-B2A2-066754B1FEB1}">
      <dsp:nvSpPr>
        <dsp:cNvPr id="0" name=""/>
        <dsp:cNvSpPr/>
      </dsp:nvSpPr>
      <dsp:spPr>
        <a:xfrm>
          <a:off x="871075" y="1645920"/>
          <a:ext cx="3917985" cy="8229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53225" tIns="35560" rIns="35560" bIns="35560" numCol="1" spcCol="1270" rtlCol="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noProof="0" dirty="0"/>
            <a:t>Rudolf</a:t>
          </a:r>
          <a:r>
            <a:rPr lang="pl-PL" sz="1400" kern="1200" baseline="0" noProof="0" dirty="0"/>
            <a:t> Weigl</a:t>
          </a:r>
        </a:p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400" kern="1200" noProof="0" dirty="0"/>
        </a:p>
      </dsp:txBody>
      <dsp:txXfrm>
        <a:off x="871075" y="1645920"/>
        <a:ext cx="3917985" cy="822960"/>
      </dsp:txXfrm>
    </dsp:sp>
    <dsp:sp modelId="{2395B4C0-0968-46BC-9AFC-A3B801E5FB01}">
      <dsp:nvSpPr>
        <dsp:cNvPr id="0" name=""/>
        <dsp:cNvSpPr/>
      </dsp:nvSpPr>
      <dsp:spPr>
        <a:xfrm>
          <a:off x="356725" y="1543049"/>
          <a:ext cx="1028700" cy="1028700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t="-18000" b="-18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D99B1A-3C07-45F4-B738-69303B96AE06}">
      <dsp:nvSpPr>
        <dsp:cNvPr id="0" name=""/>
        <dsp:cNvSpPr/>
      </dsp:nvSpPr>
      <dsp:spPr>
        <a:xfrm>
          <a:off x="571929" y="2880359"/>
          <a:ext cx="4217131" cy="8229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53225" tIns="35560" rIns="35560" bIns="35560" numCol="1" spcCol="1270" rtlCol="0" anchor="t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noProof="0" dirty="0"/>
            <a:t>Szkoły</a:t>
          </a: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100" kern="1200" noProof="0" dirty="0"/>
            <a:t>Uczęszczał do gimnazjum w Jaśle i Stryju, następnie podjął studia przyrodnicze na Uniwersytecie Lwowskim. Ukończył je w 1907.</a:t>
          </a:r>
        </a:p>
      </dsp:txBody>
      <dsp:txXfrm>
        <a:off x="571929" y="2880359"/>
        <a:ext cx="4217131" cy="822960"/>
      </dsp:txXfrm>
    </dsp:sp>
    <dsp:sp modelId="{304E63CD-82D9-48BE-AE4B-BA23F0BD1A32}">
      <dsp:nvSpPr>
        <dsp:cNvPr id="0" name=""/>
        <dsp:cNvSpPr/>
      </dsp:nvSpPr>
      <dsp:spPr>
        <a:xfrm>
          <a:off x="57579" y="2777490"/>
          <a:ext cx="1028700" cy="1028700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17000" r="-17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C353D6-4361-4EC4-AC8B-E57B1905014A}">
      <dsp:nvSpPr>
        <dsp:cNvPr id="0" name=""/>
        <dsp:cNvSpPr/>
      </dsp:nvSpPr>
      <dsp:spPr>
        <a:xfrm>
          <a:off x="-4651809" y="-713145"/>
          <a:ext cx="5541091" cy="5541091"/>
        </a:xfrm>
        <a:prstGeom prst="blockArc">
          <a:avLst>
            <a:gd name="adj1" fmla="val 18900000"/>
            <a:gd name="adj2" fmla="val 2700000"/>
            <a:gd name="adj3" fmla="val 39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8352C4-85D2-4D34-B725-6779481395A0}">
      <dsp:nvSpPr>
        <dsp:cNvPr id="0" name=""/>
        <dsp:cNvSpPr/>
      </dsp:nvSpPr>
      <dsp:spPr>
        <a:xfrm>
          <a:off x="558181" y="357230"/>
          <a:ext cx="4217131" cy="8229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53225" tIns="43180" rIns="43180" bIns="43180" numCol="1" spcCol="1270" rtlCol="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noProof="0" dirty="0"/>
            <a:t>Kazimierz</a:t>
          </a:r>
          <a:r>
            <a:rPr lang="pl-PL" sz="1700" kern="1200" baseline="0" noProof="0" dirty="0"/>
            <a:t> Prószyński</a:t>
          </a:r>
          <a:endParaRPr lang="pl-PL" sz="1700" kern="1200" noProof="0" dirty="0"/>
        </a:p>
      </dsp:txBody>
      <dsp:txXfrm>
        <a:off x="558181" y="357230"/>
        <a:ext cx="4217131" cy="822960"/>
      </dsp:txXfrm>
    </dsp:sp>
    <dsp:sp modelId="{E2E0013A-128B-42BA-9880-74402006BA77}">
      <dsp:nvSpPr>
        <dsp:cNvPr id="0" name=""/>
        <dsp:cNvSpPr/>
      </dsp:nvSpPr>
      <dsp:spPr>
        <a:xfrm>
          <a:off x="57579" y="308610"/>
          <a:ext cx="1028700" cy="1028700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t="-24000" b="-24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72709C-A70C-4C01-B2A2-066754B1FEB1}">
      <dsp:nvSpPr>
        <dsp:cNvPr id="0" name=""/>
        <dsp:cNvSpPr/>
      </dsp:nvSpPr>
      <dsp:spPr>
        <a:xfrm>
          <a:off x="903477" y="1648207"/>
          <a:ext cx="3917985" cy="8229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53225" tIns="43180" rIns="43180" bIns="43180" numCol="1" spcCol="1270" rtlCol="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700" kern="1200" noProof="0" dirty="0"/>
        </a:p>
      </dsp:txBody>
      <dsp:txXfrm>
        <a:off x="903477" y="1648207"/>
        <a:ext cx="3917985" cy="822960"/>
      </dsp:txXfrm>
    </dsp:sp>
    <dsp:sp modelId="{2395B4C0-0968-46BC-9AFC-A3B801E5FB01}">
      <dsp:nvSpPr>
        <dsp:cNvPr id="0" name=""/>
        <dsp:cNvSpPr/>
      </dsp:nvSpPr>
      <dsp:spPr>
        <a:xfrm>
          <a:off x="380971" y="1590524"/>
          <a:ext cx="1028700" cy="1066144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t="-31000" b="-31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D99B1A-3C07-45F4-B738-69303B96AE06}">
      <dsp:nvSpPr>
        <dsp:cNvPr id="0" name=""/>
        <dsp:cNvSpPr/>
      </dsp:nvSpPr>
      <dsp:spPr>
        <a:xfrm>
          <a:off x="571929" y="2880359"/>
          <a:ext cx="4217131" cy="8229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53225" tIns="43180" rIns="43180" bIns="43180" numCol="1" spcCol="1270" rtlCol="0" anchor="t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noProof="0" dirty="0"/>
            <a:t>Aeroskop</a:t>
          </a:r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pl-PL" sz="1300" kern="1200" noProof="0" dirty="0"/>
            <a:t>Pierwsza na świecie ręczna kamera filmowa o napędzie automatycznym ze stabilizacją obrazu</a:t>
          </a:r>
        </a:p>
      </dsp:txBody>
      <dsp:txXfrm>
        <a:off x="571929" y="2880359"/>
        <a:ext cx="4217131" cy="822960"/>
      </dsp:txXfrm>
    </dsp:sp>
    <dsp:sp modelId="{304E63CD-82D9-48BE-AE4B-BA23F0BD1A32}">
      <dsp:nvSpPr>
        <dsp:cNvPr id="0" name=""/>
        <dsp:cNvSpPr/>
      </dsp:nvSpPr>
      <dsp:spPr>
        <a:xfrm>
          <a:off x="57579" y="2777490"/>
          <a:ext cx="1028700" cy="1028700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16000" r="-16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C353D6-4361-4EC4-AC8B-E57B1905014A}">
      <dsp:nvSpPr>
        <dsp:cNvPr id="0" name=""/>
        <dsp:cNvSpPr/>
      </dsp:nvSpPr>
      <dsp:spPr>
        <a:xfrm>
          <a:off x="-4617526" y="-713145"/>
          <a:ext cx="5541091" cy="5541091"/>
        </a:xfrm>
        <a:prstGeom prst="blockArc">
          <a:avLst>
            <a:gd name="adj1" fmla="val 18900000"/>
            <a:gd name="adj2" fmla="val 2700000"/>
            <a:gd name="adj3" fmla="val 39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8352C4-85D2-4D34-B725-6779481395A0}">
      <dsp:nvSpPr>
        <dsp:cNvPr id="0" name=""/>
        <dsp:cNvSpPr/>
      </dsp:nvSpPr>
      <dsp:spPr>
        <a:xfrm>
          <a:off x="743144" y="510350"/>
          <a:ext cx="4066941" cy="11755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33066" tIns="101600" rIns="101600" bIns="101600" numCol="1" spcCol="1270" rtlCol="0" anchor="ctr" anchorCtr="0">
          <a:noAutofit/>
        </a:bodyPr>
        <a:lstStyle/>
        <a:p>
          <a:pPr marL="0" lvl="0" indent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000" kern="1200" noProof="0" dirty="0"/>
            <a:t>Jan</a:t>
          </a:r>
          <a:r>
            <a:rPr lang="pl-PL" sz="4000" kern="1200" baseline="0" noProof="0" dirty="0"/>
            <a:t> Szczepanik</a:t>
          </a:r>
          <a:endParaRPr lang="pl-PL" sz="4000" kern="1200" noProof="0" dirty="0"/>
        </a:p>
      </dsp:txBody>
      <dsp:txXfrm>
        <a:off x="743144" y="510350"/>
        <a:ext cx="4066941" cy="1175516"/>
      </dsp:txXfrm>
    </dsp:sp>
    <dsp:sp modelId="{E2E0013A-128B-42BA-9880-74402006BA77}">
      <dsp:nvSpPr>
        <dsp:cNvPr id="0" name=""/>
        <dsp:cNvSpPr/>
      </dsp:nvSpPr>
      <dsp:spPr>
        <a:xfrm>
          <a:off x="21705" y="440900"/>
          <a:ext cx="1469395" cy="1469395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t="-29000" b="-29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72709C-A70C-4C01-B2A2-066754B1FEB1}">
      <dsp:nvSpPr>
        <dsp:cNvPr id="0" name=""/>
        <dsp:cNvSpPr/>
      </dsp:nvSpPr>
      <dsp:spPr>
        <a:xfrm>
          <a:off x="756403" y="2351443"/>
          <a:ext cx="4066941" cy="11755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33066" tIns="101600" rIns="101600" bIns="101600" numCol="1" spcCol="1270" rtlCol="0" anchor="ctr" anchorCtr="0">
          <a:noAutofit/>
        </a:bodyPr>
        <a:lstStyle/>
        <a:p>
          <a:pPr marL="0" lvl="0" indent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4000" kern="1200" noProof="0" dirty="0"/>
        </a:p>
      </dsp:txBody>
      <dsp:txXfrm>
        <a:off x="756403" y="2351443"/>
        <a:ext cx="4066941" cy="1175516"/>
      </dsp:txXfrm>
    </dsp:sp>
    <dsp:sp modelId="{2395B4C0-0968-46BC-9AFC-A3B801E5FB01}">
      <dsp:nvSpPr>
        <dsp:cNvPr id="0" name=""/>
        <dsp:cNvSpPr/>
      </dsp:nvSpPr>
      <dsp:spPr>
        <a:xfrm>
          <a:off x="33916" y="2177761"/>
          <a:ext cx="1469395" cy="1522881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2000" r="-2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C353D6-4361-4EC4-AC8B-E57B1905014A}">
      <dsp:nvSpPr>
        <dsp:cNvPr id="0" name=""/>
        <dsp:cNvSpPr/>
      </dsp:nvSpPr>
      <dsp:spPr>
        <a:xfrm>
          <a:off x="-4651809" y="-713145"/>
          <a:ext cx="5541091" cy="5541091"/>
        </a:xfrm>
        <a:prstGeom prst="blockArc">
          <a:avLst>
            <a:gd name="adj1" fmla="val 18900000"/>
            <a:gd name="adj2" fmla="val 2700000"/>
            <a:gd name="adj3" fmla="val 39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8352C4-85D2-4D34-B725-6779481395A0}">
      <dsp:nvSpPr>
        <dsp:cNvPr id="0" name=""/>
        <dsp:cNvSpPr/>
      </dsp:nvSpPr>
      <dsp:spPr>
        <a:xfrm>
          <a:off x="490876" y="388445"/>
          <a:ext cx="4217131" cy="8229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53225" tIns="78740" rIns="78740" bIns="78740" numCol="1" spcCol="1270" anchor="ctr" anchorCtr="0">
          <a:noAutofit/>
        </a:bodyPr>
        <a:lstStyle/>
        <a:p>
          <a:pPr marL="0" lvl="0" indent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100" kern="1200" noProof="0" dirty="0"/>
            <a:t>Kazimierz </a:t>
          </a:r>
          <a:r>
            <a:rPr lang="pl-PL" sz="3100" kern="1200" noProof="0" dirty="0" err="1"/>
            <a:t>Żegleń</a:t>
          </a:r>
          <a:endParaRPr lang="pl-PL" sz="3100" kern="1200" noProof="0" dirty="0"/>
        </a:p>
      </dsp:txBody>
      <dsp:txXfrm>
        <a:off x="490876" y="388445"/>
        <a:ext cx="4217131" cy="822960"/>
      </dsp:txXfrm>
    </dsp:sp>
    <dsp:sp modelId="{E2E0013A-128B-42BA-9880-74402006BA77}">
      <dsp:nvSpPr>
        <dsp:cNvPr id="0" name=""/>
        <dsp:cNvSpPr/>
      </dsp:nvSpPr>
      <dsp:spPr>
        <a:xfrm>
          <a:off x="57579" y="308610"/>
          <a:ext cx="1028700" cy="1028700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16000" r="-16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72709C-A70C-4C01-B2A2-066754B1FEB1}">
      <dsp:nvSpPr>
        <dsp:cNvPr id="0" name=""/>
        <dsp:cNvSpPr/>
      </dsp:nvSpPr>
      <dsp:spPr>
        <a:xfrm>
          <a:off x="871075" y="1645920"/>
          <a:ext cx="3917985" cy="8229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53225" tIns="78740" rIns="78740" bIns="78740" numCol="1" spcCol="1270" rtlCol="0" anchor="ctr" anchorCtr="0">
          <a:noAutofit/>
        </a:bodyPr>
        <a:lstStyle/>
        <a:p>
          <a:pPr marL="0" lvl="0" indent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3100" kern="1200" noProof="0" dirty="0"/>
        </a:p>
      </dsp:txBody>
      <dsp:txXfrm>
        <a:off x="871075" y="1645920"/>
        <a:ext cx="3917985" cy="822960"/>
      </dsp:txXfrm>
    </dsp:sp>
    <dsp:sp modelId="{2395B4C0-0968-46BC-9AFC-A3B801E5FB01}">
      <dsp:nvSpPr>
        <dsp:cNvPr id="0" name=""/>
        <dsp:cNvSpPr/>
      </dsp:nvSpPr>
      <dsp:spPr>
        <a:xfrm>
          <a:off x="365274" y="1524327"/>
          <a:ext cx="1028700" cy="1066144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68000" r="-68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D99B1A-3C07-45F4-B738-69303B96AE06}">
      <dsp:nvSpPr>
        <dsp:cNvPr id="0" name=""/>
        <dsp:cNvSpPr/>
      </dsp:nvSpPr>
      <dsp:spPr>
        <a:xfrm>
          <a:off x="571929" y="2880359"/>
          <a:ext cx="4217131" cy="8229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53225" tIns="78740" rIns="78740" bIns="78740" numCol="1" spcCol="1270" rtlCol="0" anchor="ctr" anchorCtr="0">
          <a:noAutofit/>
        </a:bodyPr>
        <a:lstStyle/>
        <a:p>
          <a:pPr marL="0" lvl="0" indent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100" kern="1200" noProof="0" dirty="0"/>
            <a:t>Nieprzebijalne</a:t>
          </a:r>
          <a:r>
            <a:rPr lang="pl-PL" sz="3100" kern="1200" baseline="0" noProof="0" dirty="0"/>
            <a:t> opony</a:t>
          </a:r>
          <a:endParaRPr lang="pl-PL" sz="3100" kern="1200" noProof="0" dirty="0"/>
        </a:p>
      </dsp:txBody>
      <dsp:txXfrm>
        <a:off x="571929" y="2880359"/>
        <a:ext cx="4217131" cy="822960"/>
      </dsp:txXfrm>
    </dsp:sp>
    <dsp:sp modelId="{304E63CD-82D9-48BE-AE4B-BA23F0BD1A32}">
      <dsp:nvSpPr>
        <dsp:cNvPr id="0" name=""/>
        <dsp:cNvSpPr/>
      </dsp:nvSpPr>
      <dsp:spPr>
        <a:xfrm>
          <a:off x="57579" y="2777490"/>
          <a:ext cx="1028700" cy="1028700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25000" r="-25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C353D6-4361-4EC4-AC8B-E57B1905014A}">
      <dsp:nvSpPr>
        <dsp:cNvPr id="0" name=""/>
        <dsp:cNvSpPr/>
      </dsp:nvSpPr>
      <dsp:spPr>
        <a:xfrm>
          <a:off x="-4617526" y="-713145"/>
          <a:ext cx="5541091" cy="5541091"/>
        </a:xfrm>
        <a:prstGeom prst="blockArc">
          <a:avLst>
            <a:gd name="adj1" fmla="val 18900000"/>
            <a:gd name="adj2" fmla="val 2700000"/>
            <a:gd name="adj3" fmla="val 39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8352C4-85D2-4D34-B725-6779481395A0}">
      <dsp:nvSpPr>
        <dsp:cNvPr id="0" name=""/>
        <dsp:cNvSpPr/>
      </dsp:nvSpPr>
      <dsp:spPr>
        <a:xfrm>
          <a:off x="743144" y="510350"/>
          <a:ext cx="4066941" cy="11755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33066" tIns="88900" rIns="88900" bIns="88900" numCol="1" spcCol="1270" rtlCol="0" anchor="ctr" anchorCtr="0">
          <a:noAutofit/>
        </a:bodyPr>
        <a:lstStyle/>
        <a:p>
          <a:pPr marL="0" lvl="0" indent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500" kern="1200" noProof="0" dirty="0"/>
            <a:t>Kazimierz</a:t>
          </a:r>
          <a:r>
            <a:rPr lang="pl-PL" sz="3500" kern="1200" baseline="0" noProof="0" dirty="0"/>
            <a:t> Prószyński</a:t>
          </a:r>
          <a:endParaRPr lang="pl-PL" sz="3500" kern="1200" noProof="0" dirty="0"/>
        </a:p>
      </dsp:txBody>
      <dsp:txXfrm>
        <a:off x="743144" y="510350"/>
        <a:ext cx="4066941" cy="1175516"/>
      </dsp:txXfrm>
    </dsp:sp>
    <dsp:sp modelId="{E2E0013A-128B-42BA-9880-74402006BA77}">
      <dsp:nvSpPr>
        <dsp:cNvPr id="0" name=""/>
        <dsp:cNvSpPr/>
      </dsp:nvSpPr>
      <dsp:spPr>
        <a:xfrm>
          <a:off x="21705" y="440900"/>
          <a:ext cx="1469395" cy="1469395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t="-24000" b="-24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72709C-A70C-4C01-B2A2-066754B1FEB1}">
      <dsp:nvSpPr>
        <dsp:cNvPr id="0" name=""/>
        <dsp:cNvSpPr/>
      </dsp:nvSpPr>
      <dsp:spPr>
        <a:xfrm>
          <a:off x="756403" y="2351443"/>
          <a:ext cx="4066941" cy="11755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33066" tIns="88900" rIns="88900" bIns="88900" numCol="1" spcCol="1270" rtlCol="0" anchor="ctr" anchorCtr="0">
          <a:noAutofit/>
        </a:bodyPr>
        <a:lstStyle/>
        <a:p>
          <a:pPr marL="0" lvl="0" indent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3500" kern="1200" noProof="0" dirty="0"/>
        </a:p>
      </dsp:txBody>
      <dsp:txXfrm>
        <a:off x="756403" y="2351443"/>
        <a:ext cx="4066941" cy="1175516"/>
      </dsp:txXfrm>
    </dsp:sp>
    <dsp:sp modelId="{2395B4C0-0968-46BC-9AFC-A3B801E5FB01}">
      <dsp:nvSpPr>
        <dsp:cNvPr id="0" name=""/>
        <dsp:cNvSpPr/>
      </dsp:nvSpPr>
      <dsp:spPr>
        <a:xfrm>
          <a:off x="33916" y="2177761"/>
          <a:ext cx="1469395" cy="1522881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t="-23000" b="-23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6994653-3DF7-4D5E-B807-B973CF00E859}" type="datetime1">
              <a:rPr lang="pl-PL" smtClean="0"/>
              <a:t>2023-01-25</a:t>
            </a:fld>
            <a:endParaRPr lang="pl-PL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539DED2-DCCF-4B97-AD20-2724CDB6C58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18684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noProof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B4F0B33-1D07-4424-985D-13A265B1BD73}" type="datetime1">
              <a:rPr lang="pl-PL" noProof="0" smtClean="0"/>
              <a:t>2023-01-25</a:t>
            </a:fld>
            <a:endParaRPr lang="pl-PL" noProof="0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l-PL" noProof="0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noProof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03E91F2-10CE-41A6-AD49-30D4CB692F4F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5641972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03E91F2-10CE-41A6-AD49-30D4CB692F4F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9646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03E91F2-10CE-41A6-AD49-30D4CB692F4F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864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03E91F2-10CE-41A6-AD49-30D4CB692F4F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6431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03E91F2-10CE-41A6-AD49-30D4CB692F4F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19675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03E91F2-10CE-41A6-AD49-30D4CB692F4F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7604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03E91F2-10CE-41A6-AD49-30D4CB692F4F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0696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03E91F2-10CE-41A6-AD49-30D4CB692F4F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70489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03E91F2-10CE-41A6-AD49-30D4CB692F4F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82045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03E91F2-10CE-41A6-AD49-30D4CB692F4F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985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1524000" y="0"/>
            <a:ext cx="9603346" cy="1772156"/>
          </a:xfrm>
        </p:spPr>
        <p:txBody>
          <a:bodyPr rtlCol="0" anchor="b"/>
          <a:lstStyle>
            <a:lvl1pPr algn="r">
              <a:lnSpc>
                <a:spcPct val="100000"/>
              </a:lnSpc>
              <a:defRPr sz="60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pl-PL" noProof="0" dirty="0"/>
              <a:t>Kliknij, aby edytować styl wzorca tytułu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709892" y="1981083"/>
            <a:ext cx="4417453" cy="1655762"/>
          </a:xfrm>
        </p:spPr>
        <p:txBody>
          <a:bodyPr rtlCol="0"/>
          <a:lstStyle>
            <a:lvl1pPr marL="0" indent="0" algn="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l-PL" noProof="0"/>
              <a:t>Kliknij, aby edytować styl wzorca podtytułu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0215133-0182-46E3-AC4B-BEE3C39DC62E}" type="datetime1">
              <a:rPr lang="pl-PL" noProof="0" smtClean="0"/>
              <a:t>2023-01-25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Dodaj stopkę</a:t>
            </a:r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B42CFBD-2225-44FB-8E2E-7BC9B9D5CD10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64185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057327" cy="4351338"/>
          </a:xfrm>
        </p:spPr>
        <p:txBody>
          <a:bodyPr vert="eaVert"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5331B42-CF3C-46DD-B160-416ECDEE44B0}" type="datetime1">
              <a:rPr lang="pl-PL" noProof="0" smtClean="0"/>
              <a:t>2023-01-25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Dodaj stopkę</a:t>
            </a:r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B42CFBD-2225-44FB-8E2E-7BC9B9D5CD10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19646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592427"/>
            <a:ext cx="2628900" cy="5584535"/>
          </a:xfrm>
        </p:spPr>
        <p:txBody>
          <a:bodyPr vert="eaVert"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838200" y="592427"/>
            <a:ext cx="7734300" cy="5584535"/>
          </a:xfrm>
        </p:spPr>
        <p:txBody>
          <a:bodyPr vert="eaVert"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24FC7A3-DC69-483F-B63C-092ADC2148C4}" type="datetime1">
              <a:rPr lang="pl-PL" noProof="0" smtClean="0"/>
              <a:t>2023-01-25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Dodaj stopkę</a:t>
            </a:r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B42CFBD-2225-44FB-8E2E-7BC9B9D5CD10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06953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78D8936-0BB4-4182-BAA7-D4B1D4909B60}" type="datetime1">
              <a:rPr lang="pl-PL" noProof="0" smtClean="0"/>
              <a:t>2023-01-25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Dodaj stopkę</a:t>
            </a:r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B42CFBD-2225-44FB-8E2E-7BC9B9D5CD10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88163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026650" cy="2862262"/>
          </a:xfrm>
        </p:spPr>
        <p:txBody>
          <a:bodyPr rtlCol="0"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026650" cy="1500187"/>
          </a:xfrm>
        </p:spPr>
        <p:txBody>
          <a:bodyPr rtlCol="0"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B3D453C-CD0F-4188-9889-580AE1A034A5}" type="datetime1">
              <a:rPr lang="pl-PL" noProof="0" smtClean="0"/>
              <a:t>2023-01-25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Dodaj stopkę</a:t>
            </a:r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B42CFBD-2225-44FB-8E2E-7BC9B9D5CD10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417911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846320" cy="4114800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6016086" y="1825625"/>
            <a:ext cx="4846320" cy="4114800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226BA70-B5CF-4924-BF9C-87DC46D722D7}" type="datetime1">
              <a:rPr lang="pl-PL" noProof="0" smtClean="0"/>
              <a:t>2023-01-25</a:t>
            </a:fld>
            <a:endParaRPr lang="pl-PL" noProof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Dodaj stopkę</a:t>
            </a:r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B42CFBD-2225-44FB-8E2E-7BC9B9D5CD10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05246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841248" y="365760"/>
            <a:ext cx="10515600" cy="1325880"/>
          </a:xfrm>
        </p:spPr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831850" y="1755057"/>
            <a:ext cx="4846320" cy="596587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831850" y="2418735"/>
            <a:ext cx="4846320" cy="3753465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6011247" y="1755057"/>
            <a:ext cx="4846320" cy="596587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6011247" y="2418735"/>
            <a:ext cx="4846320" cy="3753465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D0BF6A-E189-42B8-AB70-D32E49305C32}" type="datetime1">
              <a:rPr lang="pl-PL" noProof="0" smtClean="0"/>
              <a:t>2023-01-25</a:t>
            </a:fld>
            <a:endParaRPr lang="pl-PL" noProof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Dodaj stopkę</a:t>
            </a:r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B42CFBD-2225-44FB-8E2E-7BC9B9D5CD10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52014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5C40041-35EC-4603-915B-2FFBE48DD124}" type="datetime1">
              <a:rPr lang="pl-PL" noProof="0" smtClean="0"/>
              <a:t>2023-01-25</a:t>
            </a:fld>
            <a:endParaRPr lang="pl-PL" noProof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Dodaj stopkę</a:t>
            </a:r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B42CFBD-2225-44FB-8E2E-7BC9B9D5CD10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71011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507A154-1D2B-4A27-A44F-3620564916A2}" type="datetime1">
              <a:rPr lang="pl-PL" noProof="0" smtClean="0"/>
              <a:t>2023-01-25</a:t>
            </a:fld>
            <a:endParaRPr lang="pl-PL" noProof="0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Dodaj stopkę</a:t>
            </a:r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B42CFBD-2225-44FB-8E2E-7BC9B9D5CD10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54861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839788" y="1621826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5183188" y="1683834"/>
            <a:ext cx="5675312" cy="4400236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839788" y="3300761"/>
            <a:ext cx="3932237" cy="2783309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0C6907-0AA7-4505-9DD6-5FBCC6BBFDB0}" type="datetime1">
              <a:rPr lang="pl-PL" noProof="0" smtClean="0"/>
              <a:t>2023-01-25</a:t>
            </a:fld>
            <a:endParaRPr lang="pl-PL" noProof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Dodaj stopkę</a:t>
            </a:r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B42CFBD-2225-44FB-8E2E-7BC9B9D5CD10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19385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839788" y="1594624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Obraz — symbol zastępczy 2" descr="Pusty symbol zastępczy pozwalający dodać obraz. Kliknij symbol zastępczy i wybierz obraz, który chcesz dodać"/>
          <p:cNvSpPr>
            <a:spLocks noGrp="1"/>
          </p:cNvSpPr>
          <p:nvPr>
            <p:ph type="pic" idx="1"/>
          </p:nvPr>
        </p:nvSpPr>
        <p:spPr>
          <a:xfrm>
            <a:off x="5183188" y="1594624"/>
            <a:ext cx="5675312" cy="4500602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3323062"/>
            <a:ext cx="3932237" cy="2676294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32D9D77-EE1A-47B0-B95D-847EBD7BA0BE}" type="datetime1">
              <a:rPr lang="pl-PL" noProof="0" smtClean="0"/>
              <a:t>2023-01-25</a:t>
            </a:fld>
            <a:endParaRPr lang="pl-PL" noProof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Dodaj stopkę</a:t>
            </a:r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B42CFBD-2225-44FB-8E2E-7BC9B9D5CD10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79146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1223492" y="6498019"/>
            <a:ext cx="28913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303E20DA-D5DE-476B-A6A0-49BDC0627213}" type="datetime1">
              <a:rPr lang="pl-PL" noProof="0" smtClean="0"/>
              <a:t>2023-01-25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4648200" y="649801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 rtl="0"/>
            <a:r>
              <a:rPr lang="pl-PL" noProof="0"/>
              <a:t>Dodaj stopkę</a:t>
            </a:r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8077200" y="6498019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5B42CFBD-2225-44FB-8E2E-7BC9B9D5CD10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75957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6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pl-PL" dirty="0"/>
              <a:t>Nieznani Polacy wynalazcy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 lnSpcReduction="10000"/>
          </a:bodyPr>
          <a:lstStyle/>
          <a:p>
            <a:pPr rtl="0"/>
            <a:r>
              <a:rPr lang="pl-PL" dirty="0"/>
              <a:t>Henryk </a:t>
            </a:r>
            <a:r>
              <a:rPr lang="pl-PL" dirty="0" err="1"/>
              <a:t>Magnuski</a:t>
            </a:r>
            <a:r>
              <a:rPr lang="pl-PL" dirty="0"/>
              <a:t>, Zygmunt Janiszewski, Tadeusz </a:t>
            </a:r>
            <a:r>
              <a:rPr lang="pl-PL" dirty="0" err="1"/>
              <a:t>Krwawicz</a:t>
            </a:r>
            <a:r>
              <a:rPr lang="pl-PL" dirty="0"/>
              <a:t>, Rudolf Weigl, Kazimierz Prószyński, Jan Szczepanik, Kazimierz </a:t>
            </a:r>
            <a:r>
              <a:rPr lang="pl-PL" dirty="0" err="1"/>
              <a:t>Żegleń</a:t>
            </a:r>
            <a:r>
              <a:rPr lang="pl-PL" dirty="0"/>
              <a:t>, Jan </a:t>
            </a:r>
            <a:r>
              <a:rPr lang="pl-PL" dirty="0" err="1"/>
              <a:t>Czochralski</a:t>
            </a:r>
            <a:endParaRPr lang="pl-PL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CED6AF02-E9C6-4E3E-A356-D7A11AFFCDBB}"/>
              </a:ext>
            </a:extLst>
          </p:cNvPr>
          <p:cNvSpPr/>
          <p:nvPr/>
        </p:nvSpPr>
        <p:spPr>
          <a:xfrm>
            <a:off x="6824361" y="4143632"/>
            <a:ext cx="4156092" cy="21171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93E9AAD-EB30-08CC-87EF-518CE2A3B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547" y="1548221"/>
            <a:ext cx="5017443" cy="3761558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4B1BDB6E-0D81-4ED7-B24C-AFD168201F64}"/>
              </a:ext>
            </a:extLst>
          </p:cNvPr>
          <p:cNvSpPr txBox="1"/>
          <p:nvPr/>
        </p:nvSpPr>
        <p:spPr>
          <a:xfrm>
            <a:off x="6974780" y="4268645"/>
            <a:ext cx="38876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Projekt realizowany przez uczniów KSN ze środków </a:t>
            </a:r>
          </a:p>
          <a:p>
            <a:r>
              <a:rPr lang="pl-PL" dirty="0"/>
              <a:t>Programów Wsparcia Edukacji</a:t>
            </a:r>
          </a:p>
          <a:p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62BC5445-49A0-4358-B066-F37CEC80D3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782" y="5152444"/>
            <a:ext cx="3046202" cy="123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50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4CD020D-AEE8-C283-7006-B235CE4E89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Dziękuję za uwagę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56CE955-6FDB-5032-77F7-875D3DBD35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Elena Zyngiel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EB72EE0D-9581-B818-DDA2-823A783CF009}"/>
              </a:ext>
            </a:extLst>
          </p:cNvPr>
          <p:cNvSpPr txBox="1"/>
          <p:nvPr/>
        </p:nvSpPr>
        <p:spPr>
          <a:xfrm>
            <a:off x="6863119" y="2619285"/>
            <a:ext cx="34012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Główne </a:t>
            </a:r>
            <a:r>
              <a:rPr lang="pl-PL" dirty="0" err="1"/>
              <a:t>źródła:https</a:t>
            </a:r>
            <a:r>
              <a:rPr lang="pl-PL" dirty="0"/>
              <a:t>://pl.wikipedia.org/, </a:t>
            </a:r>
          </a:p>
          <a:p>
            <a:r>
              <a:rPr lang="pl-PL" dirty="0"/>
              <a:t>https://www.poradnikzdrowie.pl/</a:t>
            </a:r>
          </a:p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8708FCF-B413-8B11-5F7F-223236F073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41" r="12986"/>
          <a:stretch/>
        </p:blipFill>
        <p:spPr>
          <a:xfrm>
            <a:off x="1153682" y="1585145"/>
            <a:ext cx="5016382" cy="3763362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42935A07-EB5C-4FFA-BBD8-51DCE60BC79D}"/>
              </a:ext>
            </a:extLst>
          </p:cNvPr>
          <p:cNvSpPr/>
          <p:nvPr/>
        </p:nvSpPr>
        <p:spPr>
          <a:xfrm>
            <a:off x="7117492" y="4448432"/>
            <a:ext cx="3707027" cy="18040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36937F50-9540-40CC-BE80-63217831F383}"/>
              </a:ext>
            </a:extLst>
          </p:cNvPr>
          <p:cNvSpPr txBox="1"/>
          <p:nvPr/>
        </p:nvSpPr>
        <p:spPr>
          <a:xfrm>
            <a:off x="7414054" y="4586160"/>
            <a:ext cx="3093307" cy="916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Projekt realizowany przez uczniów KSN ze środków </a:t>
            </a:r>
          </a:p>
          <a:p>
            <a:r>
              <a:rPr lang="pl-PL" dirty="0"/>
              <a:t>Programów Wsparcia Edukacji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825A978C-0D29-453F-9E2C-E0845D504B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054" y="5427742"/>
            <a:ext cx="2206789" cy="89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3800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Henryk </a:t>
            </a:r>
            <a:r>
              <a:rPr lang="pl-PL" dirty="0" err="1"/>
              <a:t>Magnuski</a:t>
            </a:r>
            <a:endParaRPr lang="pl-PL" dirty="0"/>
          </a:p>
        </p:txBody>
      </p:sp>
      <p:sp>
        <p:nvSpPr>
          <p:cNvPr id="14" name="Zawartość — symbol zastępczy 13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l-PL" dirty="0"/>
              <a:t>Wynalazł walkie-talkie</a:t>
            </a:r>
          </a:p>
          <a:p>
            <a:pPr lvl="0" rtl="0"/>
            <a:r>
              <a:rPr lang="pl-PL" dirty="0"/>
              <a:t>Ur. 30.01.1909 w Warszawie, zm. 04.05.1978 w </a:t>
            </a:r>
            <a:r>
              <a:rPr lang="pl-PL" dirty="0" err="1"/>
              <a:t>Glenview</a:t>
            </a:r>
            <a:endParaRPr lang="pl-PL" dirty="0"/>
          </a:p>
        </p:txBody>
      </p:sp>
      <p:pic>
        <p:nvPicPr>
          <p:cNvPr id="1026" name="Picture 2" descr="Henryk Magnuski - to on wymyślił walkie-talkie - Historia -  polskieradio24.pl">
            <a:extLst>
              <a:ext uri="{FF2B5EF4-FFF2-40B4-BE49-F238E27FC236}">
                <a16:creationId xmlns:a16="http://schemas.microsoft.com/office/drawing/2014/main" id="{3A111AAE-2419-27FE-FFF9-E254846D8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270" y="3249612"/>
            <a:ext cx="4625109" cy="254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5AD82E1B-E2F3-DE4E-AA38-94FCC77CF8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1449" y="3249612"/>
            <a:ext cx="4625109" cy="260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8090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Tadeusz </a:t>
            </a:r>
            <a:r>
              <a:rPr lang="pl-PL" dirty="0" err="1"/>
              <a:t>Krwawicz</a:t>
            </a:r>
            <a:endParaRPr lang="pl-PL" dirty="0"/>
          </a:p>
        </p:txBody>
      </p:sp>
      <p:sp>
        <p:nvSpPr>
          <p:cNvPr id="14" name="Zawartość — symbol zastępczy 13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l-PL" dirty="0"/>
              <a:t>Zapoczątkował metody kriochirurgiczne w operacjach zaćmy </a:t>
            </a:r>
          </a:p>
          <a:p>
            <a:pPr lvl="0" rtl="0"/>
            <a:r>
              <a:rPr lang="pl-PL" dirty="0"/>
              <a:t>Ur. 15.01.1910 we Lwowie, zm. 17.08.1988 w Lublinie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E7B3487-4C63-0AA8-785B-ACEFE8BEE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323" y="3429000"/>
            <a:ext cx="3800030" cy="2137517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2E25646B-4F7D-017C-ADD0-EFFE91FD1B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3795" y="3244464"/>
            <a:ext cx="3819563" cy="250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8796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Zygmunt Janiszewski</a:t>
            </a:r>
          </a:p>
        </p:txBody>
      </p:sp>
      <p:sp>
        <p:nvSpPr>
          <p:cNvPr id="14" name="Zawartość — symbol zastępczy 13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l-PL" dirty="0"/>
              <a:t>Czołowy matematyk, twórca programu polskiej szkoły matematycznej </a:t>
            </a:r>
          </a:p>
          <a:p>
            <a:pPr lvl="0" rtl="0"/>
            <a:r>
              <a:rPr lang="pl-PL" dirty="0"/>
              <a:t>Ur. 12.07.1888 w Warszawie, zm. 03.01.1920 we Lwowie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83B3E6F5-3DCA-15E5-0E0F-CFC5D6469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6778" y="3244464"/>
            <a:ext cx="3076575" cy="24003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8C69A1E-C5C8-A091-6D57-88E04E143D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9874" y="2897558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1345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1"/>
              <a:t>Rudolf Weigl</a:t>
            </a:r>
          </a:p>
        </p:txBody>
      </p:sp>
      <p:graphicFrame>
        <p:nvGraphicFramePr>
          <p:cNvPr id="9" name="Zawartość — symbol zastępczy 8" descr="Diagram Pionowa lista zakrzywiona przedstawiający 3 grupy umieszczone jedna pod drugą z podpunktami w każdej grupie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283165213"/>
              </p:ext>
            </p:extLst>
          </p:nvPr>
        </p:nvGraphicFramePr>
        <p:xfrm>
          <a:off x="6016625" y="1825625"/>
          <a:ext cx="484505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Zawartość — symbol zastępczy 9"/>
          <p:cNvSpPr>
            <a:spLocks noGrp="1"/>
          </p:cNvSpPr>
          <p:nvPr>
            <p:ph sz="half" idx="1"/>
          </p:nvPr>
        </p:nvSpPr>
        <p:spPr/>
        <p:txBody>
          <a:bodyPr rtlCol="0"/>
          <a:lstStyle/>
          <a:p>
            <a:pPr rtl="0"/>
            <a:r>
              <a:rPr lang="pl-PL" noProof="1"/>
              <a:t>Urodził się 02.09.1883r</a:t>
            </a:r>
          </a:p>
          <a:p>
            <a:pPr rtl="0"/>
            <a:r>
              <a:rPr lang="pl-PL" noProof="1"/>
              <a:t>Wybitny uczony, światowej sławy biolog</a:t>
            </a:r>
          </a:p>
          <a:p>
            <a:pPr rtl="0"/>
            <a:r>
              <a:rPr lang="pl-PL" noProof="1"/>
              <a:t>Wynalazł pierwszą na świecie skuteczną szczepionkę przeciw tyfusowi plamistemu.</a:t>
            </a:r>
          </a:p>
          <a:p>
            <a:pPr rtl="0"/>
            <a:r>
              <a:rPr lang="pl-PL" noProof="1"/>
              <a:t>Kilkukrotnie nomiowany do Nagrody Nobla</a:t>
            </a:r>
          </a:p>
        </p:txBody>
      </p:sp>
    </p:spTree>
    <p:extLst>
      <p:ext uri="{BB962C8B-B14F-4D97-AF65-F5344CB8AC3E}">
        <p14:creationId xmlns:p14="http://schemas.microsoft.com/office/powerpoint/2010/main" val="35693055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9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1"/>
              <a:t>Kazimierz Prószyński</a:t>
            </a:r>
          </a:p>
        </p:txBody>
      </p:sp>
      <p:graphicFrame>
        <p:nvGraphicFramePr>
          <p:cNvPr id="9" name="Zawartość — symbol zastępczy 8" descr="Diagram Pionowa lista zakrzywiona przedstawiający 3 grupy umieszczone jedna pod drugą z podpunktami w każdej grupie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076220246"/>
              </p:ext>
            </p:extLst>
          </p:nvPr>
        </p:nvGraphicFramePr>
        <p:xfrm>
          <a:off x="6016625" y="1825625"/>
          <a:ext cx="484505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Zawartość — symbol zastępczy 9"/>
          <p:cNvSpPr>
            <a:spLocks noGrp="1"/>
          </p:cNvSpPr>
          <p:nvPr>
            <p:ph sz="half" idx="1"/>
          </p:nvPr>
        </p:nvSpPr>
        <p:spPr/>
        <p:txBody>
          <a:bodyPr rtlCol="0"/>
          <a:lstStyle/>
          <a:p>
            <a:pPr rtl="0"/>
            <a:r>
              <a:rPr lang="pl-PL" noProof="1"/>
              <a:t>Urodził się 4 kwietnia 1875 </a:t>
            </a:r>
          </a:p>
          <a:p>
            <a:pPr rtl="0"/>
            <a:r>
              <a:rPr lang="pl-PL" noProof="1"/>
              <a:t>Wynalazł Pleograf oraz Aeroskop</a:t>
            </a:r>
          </a:p>
          <a:p>
            <a:pPr rtl="0"/>
            <a:r>
              <a:rPr lang="pl-PL" noProof="1"/>
              <a:t>Operator filmowy, reżyser, inżynier</a:t>
            </a:r>
          </a:p>
          <a:p>
            <a:pPr rtl="0"/>
            <a:r>
              <a:rPr lang="pl-PL" noProof="1"/>
              <a:t>Pionier polskiej oraz światowej kinematografii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940A8052-6AB9-8C1A-CDAB-7E15A502034C}"/>
              </a:ext>
            </a:extLst>
          </p:cNvPr>
          <p:cNvSpPr txBox="1"/>
          <p:nvPr/>
        </p:nvSpPr>
        <p:spPr>
          <a:xfrm>
            <a:off x="7426296" y="3725966"/>
            <a:ext cx="2905570" cy="55399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000" dirty="0"/>
              <a:t>Aparat kinematograficzny służący jednocześnie do rejestracji materiału filmowego oraz jego projekcji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360CD665-451C-52D0-E0A5-995B13E6653F}"/>
              </a:ext>
            </a:extLst>
          </p:cNvPr>
          <p:cNvSpPr txBox="1"/>
          <p:nvPr/>
        </p:nvSpPr>
        <p:spPr>
          <a:xfrm>
            <a:off x="7537390" y="3473832"/>
            <a:ext cx="2179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Pleograf</a:t>
            </a:r>
          </a:p>
        </p:txBody>
      </p:sp>
    </p:spTree>
    <p:extLst>
      <p:ext uri="{BB962C8B-B14F-4D97-AF65-F5344CB8AC3E}">
        <p14:creationId xmlns:p14="http://schemas.microsoft.com/office/powerpoint/2010/main" val="14328691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9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1"/>
              <a:t>Jan Szczepanik</a:t>
            </a:r>
          </a:p>
        </p:txBody>
      </p:sp>
      <p:graphicFrame>
        <p:nvGraphicFramePr>
          <p:cNvPr id="9" name="Zawartość — symbol zastępczy 8" descr="Diagram Pionowa lista zakrzywiona przedstawiający 3 grupy umieszczone jedna pod drugą z podpunktami w każdej grupie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11840770"/>
              </p:ext>
            </p:extLst>
          </p:nvPr>
        </p:nvGraphicFramePr>
        <p:xfrm>
          <a:off x="6016625" y="1825625"/>
          <a:ext cx="484505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Zawartość — symbol zastępczy 9"/>
          <p:cNvSpPr>
            <a:spLocks noGrp="1"/>
          </p:cNvSpPr>
          <p:nvPr>
            <p:ph sz="half" idx="1"/>
          </p:nvPr>
        </p:nvSpPr>
        <p:spPr/>
        <p:txBody>
          <a:bodyPr rtlCol="0"/>
          <a:lstStyle/>
          <a:p>
            <a:pPr rtl="0"/>
            <a:r>
              <a:rPr lang="pl-PL" noProof="1"/>
              <a:t>Urodził się 13 czerwca 1872</a:t>
            </a:r>
          </a:p>
          <a:p>
            <a:pPr rtl="0"/>
            <a:r>
              <a:rPr lang="pl-PL" noProof="1"/>
              <a:t>Wynalazł kamizelkę kuloodporną </a:t>
            </a:r>
          </a:p>
          <a:p>
            <a:pPr rtl="0"/>
            <a:r>
              <a:rPr lang="pl-PL" noProof="1"/>
              <a:t>Nazywany jest „polskim Edisonem”, „austriackim Edisonem”, „Leonardem da Vinci z Galicji” i „galicyjskim geniuszem”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360CD665-451C-52D0-E0A5-995B13E6653F}"/>
              </a:ext>
            </a:extLst>
          </p:cNvPr>
          <p:cNvSpPr txBox="1"/>
          <p:nvPr/>
        </p:nvSpPr>
        <p:spPr>
          <a:xfrm>
            <a:off x="7648663" y="4224888"/>
            <a:ext cx="2768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Kamizelka kuloodporna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488865AB-1632-DA16-250E-7391263B6F74}"/>
              </a:ext>
            </a:extLst>
          </p:cNvPr>
          <p:cNvSpPr txBox="1"/>
          <p:nvPr/>
        </p:nvSpPr>
        <p:spPr>
          <a:xfrm>
            <a:off x="7644212" y="4691739"/>
            <a:ext cx="2606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dirty="0"/>
              <a:t>Ubiór przypominający kamizelkę, ma chronić przed pociskami</a:t>
            </a:r>
          </a:p>
        </p:txBody>
      </p:sp>
    </p:spTree>
    <p:extLst>
      <p:ext uri="{BB962C8B-B14F-4D97-AF65-F5344CB8AC3E}">
        <p14:creationId xmlns:p14="http://schemas.microsoft.com/office/powerpoint/2010/main" val="22220678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9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1"/>
              <a:t>Kazimierz Żegleń</a:t>
            </a:r>
          </a:p>
        </p:txBody>
      </p:sp>
      <p:graphicFrame>
        <p:nvGraphicFramePr>
          <p:cNvPr id="9" name="Zawartość — symbol zastępczy 8" descr="Diagram Pionowa lista zakrzywiona przedstawiający 3 grupy umieszczone jedna pod drugą z podpunktami w każdej grupie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854532241"/>
              </p:ext>
            </p:extLst>
          </p:nvPr>
        </p:nvGraphicFramePr>
        <p:xfrm>
          <a:off x="6016625" y="1825625"/>
          <a:ext cx="484505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Zawartość — symbol zastępczy 9"/>
          <p:cNvSpPr>
            <a:spLocks noGrp="1"/>
          </p:cNvSpPr>
          <p:nvPr>
            <p:ph sz="half" idx="1"/>
          </p:nvPr>
        </p:nvSpPr>
        <p:spPr/>
        <p:txBody>
          <a:bodyPr rtlCol="0"/>
          <a:lstStyle/>
          <a:p>
            <a:pPr rtl="0"/>
            <a:r>
              <a:rPr lang="pl-PL" noProof="1"/>
              <a:t>Urodził się 4 marca 1869</a:t>
            </a:r>
          </a:p>
          <a:p>
            <a:pPr rtl="0"/>
            <a:r>
              <a:rPr lang="pl-PL" noProof="1"/>
              <a:t>Wynalazł materiał kuloodporny, bezdętkowe i nieprzebijalne opony samochodowe</a:t>
            </a:r>
          </a:p>
          <a:p>
            <a:pPr rtl="0"/>
            <a:r>
              <a:rPr lang="pl-PL" noProof="1"/>
              <a:t>Wynalazca i przedsiębiorca działający w USA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940A8052-6AB9-8C1A-CDAB-7E15A502034C}"/>
              </a:ext>
            </a:extLst>
          </p:cNvPr>
          <p:cNvSpPr txBox="1"/>
          <p:nvPr/>
        </p:nvSpPr>
        <p:spPr>
          <a:xfrm>
            <a:off x="7426296" y="3725966"/>
            <a:ext cx="2905570" cy="24622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pl-PL" sz="1000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360CD665-451C-52D0-E0A5-995B13E6653F}"/>
              </a:ext>
            </a:extLst>
          </p:cNvPr>
          <p:cNvSpPr txBox="1"/>
          <p:nvPr/>
        </p:nvSpPr>
        <p:spPr>
          <a:xfrm>
            <a:off x="7652759" y="3664410"/>
            <a:ext cx="2452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Materiał kuloodporny</a:t>
            </a:r>
          </a:p>
        </p:txBody>
      </p:sp>
    </p:spTree>
    <p:extLst>
      <p:ext uri="{BB962C8B-B14F-4D97-AF65-F5344CB8AC3E}">
        <p14:creationId xmlns:p14="http://schemas.microsoft.com/office/powerpoint/2010/main" val="7216349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9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1"/>
              <a:t>Jan Czochralski</a:t>
            </a:r>
          </a:p>
        </p:txBody>
      </p:sp>
      <p:graphicFrame>
        <p:nvGraphicFramePr>
          <p:cNvPr id="9" name="Zawartość — symbol zastępczy 8" descr="Diagram Pionowa lista zakrzywiona przedstawiający 3 grupy umieszczone jedna pod drugą z podpunktami w każdej grupie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069076591"/>
              </p:ext>
            </p:extLst>
          </p:nvPr>
        </p:nvGraphicFramePr>
        <p:xfrm>
          <a:off x="6016625" y="1825625"/>
          <a:ext cx="484505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Zawartość — symbol zastępczy 9"/>
          <p:cNvSpPr>
            <a:spLocks noGrp="1"/>
          </p:cNvSpPr>
          <p:nvPr>
            <p:ph sz="half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pl-PL" noProof="1"/>
              <a:t>Urodził się 23 października 1885</a:t>
            </a:r>
          </a:p>
          <a:p>
            <a:pPr rtl="0"/>
            <a:r>
              <a:rPr lang="pl-PL" noProof="1"/>
              <a:t>Polski chemik, metaloznawca</a:t>
            </a:r>
          </a:p>
          <a:p>
            <a:pPr rtl="0"/>
            <a:r>
              <a:rPr lang="pl-PL" noProof="1"/>
              <a:t>Wynalazca metody otrzymywania monokryształów krzemu, będącej podstawą procesu produkcji układów scalonych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360CD665-451C-52D0-E0A5-995B13E6653F}"/>
              </a:ext>
            </a:extLst>
          </p:cNvPr>
          <p:cNvSpPr txBox="1"/>
          <p:nvPr/>
        </p:nvSpPr>
        <p:spPr>
          <a:xfrm>
            <a:off x="7691215" y="4499327"/>
            <a:ext cx="2794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Monokryształ krzemu</a:t>
            </a:r>
          </a:p>
        </p:txBody>
      </p:sp>
    </p:spTree>
    <p:extLst>
      <p:ext uri="{BB962C8B-B14F-4D97-AF65-F5344CB8AC3E}">
        <p14:creationId xmlns:p14="http://schemas.microsoft.com/office/powerpoint/2010/main" val="27706741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9" grpId="0">
        <p:bldAsOne/>
      </p:bldGraphic>
    </p:bldLst>
  </p:timing>
</p:sld>
</file>

<file path=ppt/theme/theme1.xml><?xml version="1.0" encoding="utf-8"?>
<a:theme xmlns:a="http://schemas.openxmlformats.org/drawingml/2006/main" name="Szablon z projektem pory roku w odcieniach szałwii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28264791_TF03460573" id="{C72692E7-AD70-4963-A9BE-6626D0221E89}" vid="{CA32A5CB-B202-4479-8C5A-182E379E67F2}"/>
    </a:ext>
  </a:extLst>
</a:theme>
</file>

<file path=ppt/theme/theme2.xml><?xml version="1.0" encoding="utf-8"?>
<a:theme xmlns:a="http://schemas.openxmlformats.org/drawingml/2006/main" name="Motyw pakietu Office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Projekt slajdów pór roku w odcieniach szałwii</Template>
  <TotalTime>152</TotalTime>
  <Words>346</Words>
  <Application>Microsoft Office PowerPoint</Application>
  <PresentationFormat>Panoramiczny</PresentationFormat>
  <Paragraphs>69</Paragraphs>
  <Slides>10</Slides>
  <Notes>9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4" baseType="lpstr">
      <vt:lpstr>Arial</vt:lpstr>
      <vt:lpstr>Calibri</vt:lpstr>
      <vt:lpstr>Wingdings</vt:lpstr>
      <vt:lpstr>Szablon z projektem pory roku w odcieniach szałwii</vt:lpstr>
      <vt:lpstr>Nieznani Polacy wynalazcy</vt:lpstr>
      <vt:lpstr>Henryk Magnuski</vt:lpstr>
      <vt:lpstr>Tadeusz Krwawicz</vt:lpstr>
      <vt:lpstr>Zygmunt Janiszewski</vt:lpstr>
      <vt:lpstr>Rudolf Weigl</vt:lpstr>
      <vt:lpstr>Kazimierz Prószyński</vt:lpstr>
      <vt:lpstr>Jan Szczepanik</vt:lpstr>
      <vt:lpstr>Kazimierz Żegleń</vt:lpstr>
      <vt:lpstr>Jan Czochralski</vt:lpstr>
      <vt:lpstr>Dziękuję za uwagę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Nieznani Polacy wynalazcy</dc:title>
  <dc:creator>Admin</dc:creator>
  <cp:lastModifiedBy>Milena Miętkiewska</cp:lastModifiedBy>
  <cp:revision>3</cp:revision>
  <dcterms:created xsi:type="dcterms:W3CDTF">2022-12-14T17:27:14Z</dcterms:created>
  <dcterms:modified xsi:type="dcterms:W3CDTF">2023-01-25T12:57:29Z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74067000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